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7" r:id="rId3"/>
    <p:sldMasterId id="2147483686" r:id="rId4"/>
    <p:sldMasterId id="2147483705" r:id="rId5"/>
    <p:sldMasterId id="2147483724" r:id="rId6"/>
    <p:sldMasterId id="2147483743" r:id="rId7"/>
    <p:sldMasterId id="2147483762" r:id="rId8"/>
    <p:sldMasterId id="2147483781" r:id="rId9"/>
  </p:sldMasterIdLst>
  <p:notesMasterIdLst>
    <p:notesMasterId r:id="rId11"/>
  </p:notesMasterIdLst>
  <p:handoutMasterIdLst>
    <p:handoutMasterId r:id="rId19"/>
  </p:handoutMasterIdLst>
  <p:sldIdLst>
    <p:sldId id="256" r:id="rId10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embeddedFontLst>
    <p:embeddedFont>
      <p:font typeface="微软雅黑" panose="020B0503020204020204" charset="-122"/>
      <p:regular r:id="rId24"/>
    </p:embeddedFont>
    <p:embeddedFont>
      <p:font typeface="兰米广发体" panose="02000503000000000000" charset="-122"/>
      <p:regular r:id="rId25"/>
    </p:embeddedFont>
    <p:embeddedFont>
      <p:font typeface="华文宋体" panose="02010600040101010101" charset="-122"/>
      <p:regular r:id="rId26"/>
    </p:embeddedFont>
    <p:embeddedFont>
      <p:font typeface="华文琥珀" panose="02010800040101010101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ngsoft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CA2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84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4.xml"/><Relationship Id="rId7" Type="http://schemas.openxmlformats.org/officeDocument/2006/relationships/image" Target="../media/image2.png"/><Relationship Id="rId6" Type="http://schemas.openxmlformats.org/officeDocument/2006/relationships/tags" Target="../tags/tag3.xml"/><Relationship Id="rId5" Type="http://schemas.openxmlformats.org/officeDocument/2006/relationships/image" Target="../media/image1.svg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tags" Target="../tags/tag10.xml"/><Relationship Id="rId16" Type="http://schemas.openxmlformats.org/officeDocument/2006/relationships/tags" Target="../tags/tag9.xml"/><Relationship Id="rId15" Type="http://schemas.openxmlformats.org/officeDocument/2006/relationships/tags" Target="../tags/tag8.xml"/><Relationship Id="rId14" Type="http://schemas.openxmlformats.org/officeDocument/2006/relationships/tags" Target="../tags/tag7.xml"/><Relationship Id="rId13" Type="http://schemas.openxmlformats.org/officeDocument/2006/relationships/tags" Target="../tags/tag6.xml"/><Relationship Id="rId12" Type="http://schemas.openxmlformats.org/officeDocument/2006/relationships/image" Target="../media/image4.png"/><Relationship Id="rId11" Type="http://schemas.openxmlformats.org/officeDocument/2006/relationships/tags" Target="../tags/tag5.xml"/><Relationship Id="rId10" Type="http://schemas.openxmlformats.org/officeDocument/2006/relationships/image" Target="../media/image2.sv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5" Type="http://schemas.openxmlformats.org/officeDocument/2006/relationships/tags" Target="../tags/tag772.xml"/><Relationship Id="rId4" Type="http://schemas.openxmlformats.org/officeDocument/2006/relationships/tags" Target="../tags/tag771.xml"/><Relationship Id="rId3" Type="http://schemas.openxmlformats.org/officeDocument/2006/relationships/tags" Target="../tags/tag770.xml"/><Relationship Id="rId2" Type="http://schemas.openxmlformats.org/officeDocument/2006/relationships/tags" Target="../tags/tag769.xml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9" Type="http://schemas.openxmlformats.org/officeDocument/2006/relationships/tags" Target="../tags/tag776.xml"/><Relationship Id="rId8" Type="http://schemas.openxmlformats.org/officeDocument/2006/relationships/image" Target="../media/image1.svg"/><Relationship Id="rId7" Type="http://schemas.openxmlformats.org/officeDocument/2006/relationships/image" Target="../media/image1.png"/><Relationship Id="rId6" Type="http://schemas.openxmlformats.org/officeDocument/2006/relationships/tags" Target="../tags/tag775.xml"/><Relationship Id="rId5" Type="http://schemas.openxmlformats.org/officeDocument/2006/relationships/image" Target="../media/image4.svg"/><Relationship Id="rId4" Type="http://schemas.openxmlformats.org/officeDocument/2006/relationships/image" Target="../media/image8.png"/><Relationship Id="rId3" Type="http://schemas.openxmlformats.org/officeDocument/2006/relationships/tags" Target="../tags/tag774.xml"/><Relationship Id="rId2" Type="http://schemas.openxmlformats.org/officeDocument/2006/relationships/tags" Target="../tags/tag773.xml"/><Relationship Id="rId13" Type="http://schemas.openxmlformats.org/officeDocument/2006/relationships/tags" Target="../tags/tag780.xml"/><Relationship Id="rId12" Type="http://schemas.openxmlformats.org/officeDocument/2006/relationships/tags" Target="../tags/tag779.xml"/><Relationship Id="rId11" Type="http://schemas.openxmlformats.org/officeDocument/2006/relationships/tags" Target="../tags/tag778.xml"/><Relationship Id="rId10" Type="http://schemas.openxmlformats.org/officeDocument/2006/relationships/tags" Target="../tags/tag777.xml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9" Type="http://schemas.openxmlformats.org/officeDocument/2006/relationships/tags" Target="../tags/tag786.xml"/><Relationship Id="rId8" Type="http://schemas.openxmlformats.org/officeDocument/2006/relationships/tags" Target="../tags/tag785.xml"/><Relationship Id="rId7" Type="http://schemas.openxmlformats.org/officeDocument/2006/relationships/tags" Target="../tags/tag784.xml"/><Relationship Id="rId6" Type="http://schemas.openxmlformats.org/officeDocument/2006/relationships/tags" Target="../tags/tag783.xml"/><Relationship Id="rId5" Type="http://schemas.openxmlformats.org/officeDocument/2006/relationships/tags" Target="../tags/tag782.xml"/><Relationship Id="rId4" Type="http://schemas.openxmlformats.org/officeDocument/2006/relationships/image" Target="../media/image3.svg"/><Relationship Id="rId3" Type="http://schemas.openxmlformats.org/officeDocument/2006/relationships/image" Target="../media/image7.png"/><Relationship Id="rId2" Type="http://schemas.openxmlformats.org/officeDocument/2006/relationships/tags" Target="../tags/tag781.xml"/><Relationship Id="rId15" Type="http://schemas.openxmlformats.org/officeDocument/2006/relationships/image" Target="../media/image4.svg"/><Relationship Id="rId14" Type="http://schemas.openxmlformats.org/officeDocument/2006/relationships/image" Target="../media/image8.png"/><Relationship Id="rId13" Type="http://schemas.openxmlformats.org/officeDocument/2006/relationships/tags" Target="../tags/tag788.xml"/><Relationship Id="rId12" Type="http://schemas.openxmlformats.org/officeDocument/2006/relationships/image" Target="../media/image5.svg"/><Relationship Id="rId11" Type="http://schemas.openxmlformats.org/officeDocument/2006/relationships/image" Target="../media/image13.png"/><Relationship Id="rId10" Type="http://schemas.openxmlformats.org/officeDocument/2006/relationships/tags" Target="../tags/tag787.xml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795.xml"/><Relationship Id="rId7" Type="http://schemas.openxmlformats.org/officeDocument/2006/relationships/tags" Target="../tags/tag794.xml"/><Relationship Id="rId6" Type="http://schemas.openxmlformats.org/officeDocument/2006/relationships/tags" Target="../tags/tag793.xml"/><Relationship Id="rId5" Type="http://schemas.openxmlformats.org/officeDocument/2006/relationships/tags" Target="../tags/tag792.xml"/><Relationship Id="rId4" Type="http://schemas.openxmlformats.org/officeDocument/2006/relationships/tags" Target="../tags/tag791.xml"/><Relationship Id="rId3" Type="http://schemas.openxmlformats.org/officeDocument/2006/relationships/tags" Target="../tags/tag790.xml"/><Relationship Id="rId2" Type="http://schemas.openxmlformats.org/officeDocument/2006/relationships/tags" Target="../tags/tag789.xml"/><Relationship Id="rId10" Type="http://schemas.openxmlformats.org/officeDocument/2006/relationships/image" Target="../media/image6.sv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9" Type="http://schemas.openxmlformats.org/officeDocument/2006/relationships/tags" Target="../tags/tag803.xml"/><Relationship Id="rId8" Type="http://schemas.openxmlformats.org/officeDocument/2006/relationships/tags" Target="../tags/tag802.xml"/><Relationship Id="rId7" Type="http://schemas.openxmlformats.org/officeDocument/2006/relationships/tags" Target="../tags/tag801.xml"/><Relationship Id="rId6" Type="http://schemas.openxmlformats.org/officeDocument/2006/relationships/tags" Target="../tags/tag800.xml"/><Relationship Id="rId5" Type="http://schemas.openxmlformats.org/officeDocument/2006/relationships/tags" Target="../tags/tag799.xml"/><Relationship Id="rId4" Type="http://schemas.openxmlformats.org/officeDocument/2006/relationships/tags" Target="../tags/tag798.xml"/><Relationship Id="rId3" Type="http://schemas.openxmlformats.org/officeDocument/2006/relationships/tags" Target="../tags/tag797.xml"/><Relationship Id="rId2" Type="http://schemas.openxmlformats.org/officeDocument/2006/relationships/tags" Target="../tags/tag796.xml"/><Relationship Id="rId11" Type="http://schemas.openxmlformats.org/officeDocument/2006/relationships/image" Target="../media/image1.sv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9" Type="http://schemas.openxmlformats.org/officeDocument/2006/relationships/tags" Target="../tags/tag811.xml"/><Relationship Id="rId8" Type="http://schemas.openxmlformats.org/officeDocument/2006/relationships/tags" Target="../tags/tag810.xml"/><Relationship Id="rId7" Type="http://schemas.openxmlformats.org/officeDocument/2006/relationships/tags" Target="../tags/tag809.xml"/><Relationship Id="rId6" Type="http://schemas.openxmlformats.org/officeDocument/2006/relationships/tags" Target="../tags/tag808.xml"/><Relationship Id="rId5" Type="http://schemas.openxmlformats.org/officeDocument/2006/relationships/tags" Target="../tags/tag807.xml"/><Relationship Id="rId4" Type="http://schemas.openxmlformats.org/officeDocument/2006/relationships/tags" Target="../tags/tag806.xml"/><Relationship Id="rId3" Type="http://schemas.openxmlformats.org/officeDocument/2006/relationships/tags" Target="../tags/tag805.xml"/><Relationship Id="rId2" Type="http://schemas.openxmlformats.org/officeDocument/2006/relationships/tags" Target="../tags/tag804.xml"/><Relationship Id="rId14" Type="http://schemas.openxmlformats.org/officeDocument/2006/relationships/image" Target="../media/image7.svg"/><Relationship Id="rId13" Type="http://schemas.openxmlformats.org/officeDocument/2006/relationships/image" Target="../media/image15.png"/><Relationship Id="rId12" Type="http://schemas.openxmlformats.org/officeDocument/2006/relationships/tags" Target="../tags/tag812.xml"/><Relationship Id="rId11" Type="http://schemas.openxmlformats.org/officeDocument/2006/relationships/image" Target="../media/image6.svg"/><Relationship Id="rId10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9" Type="http://schemas.openxmlformats.org/officeDocument/2006/relationships/tags" Target="../tags/tag820.xml"/><Relationship Id="rId8" Type="http://schemas.openxmlformats.org/officeDocument/2006/relationships/tags" Target="../tags/tag819.xml"/><Relationship Id="rId7" Type="http://schemas.openxmlformats.org/officeDocument/2006/relationships/tags" Target="../tags/tag818.xml"/><Relationship Id="rId6" Type="http://schemas.openxmlformats.org/officeDocument/2006/relationships/tags" Target="../tags/tag817.xml"/><Relationship Id="rId5" Type="http://schemas.openxmlformats.org/officeDocument/2006/relationships/tags" Target="../tags/tag816.xml"/><Relationship Id="rId4" Type="http://schemas.openxmlformats.org/officeDocument/2006/relationships/tags" Target="../tags/tag815.xml"/><Relationship Id="rId3" Type="http://schemas.openxmlformats.org/officeDocument/2006/relationships/tags" Target="../tags/tag814.xml"/><Relationship Id="rId2" Type="http://schemas.openxmlformats.org/officeDocument/2006/relationships/tags" Target="../tags/tag813.xml"/><Relationship Id="rId14" Type="http://schemas.openxmlformats.org/officeDocument/2006/relationships/image" Target="../media/image6.svg"/><Relationship Id="rId13" Type="http://schemas.openxmlformats.org/officeDocument/2006/relationships/image" Target="../media/image14.png"/><Relationship Id="rId12" Type="http://schemas.openxmlformats.org/officeDocument/2006/relationships/tags" Target="../tags/tag821.xml"/><Relationship Id="rId11" Type="http://schemas.openxmlformats.org/officeDocument/2006/relationships/image" Target="../media/image4.sv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9" Type="http://schemas.openxmlformats.org/officeDocument/2006/relationships/tags" Target="../tags/tag829.xml"/><Relationship Id="rId8" Type="http://schemas.openxmlformats.org/officeDocument/2006/relationships/tags" Target="../tags/tag828.xml"/><Relationship Id="rId7" Type="http://schemas.openxmlformats.org/officeDocument/2006/relationships/tags" Target="../tags/tag827.xml"/><Relationship Id="rId6" Type="http://schemas.openxmlformats.org/officeDocument/2006/relationships/tags" Target="../tags/tag826.xml"/><Relationship Id="rId5" Type="http://schemas.openxmlformats.org/officeDocument/2006/relationships/tags" Target="../tags/tag825.xml"/><Relationship Id="rId4" Type="http://schemas.openxmlformats.org/officeDocument/2006/relationships/tags" Target="../tags/tag824.xml"/><Relationship Id="rId3" Type="http://schemas.openxmlformats.org/officeDocument/2006/relationships/tags" Target="../tags/tag823.xml"/><Relationship Id="rId2" Type="http://schemas.openxmlformats.org/officeDocument/2006/relationships/tags" Target="../tags/tag822.xml"/><Relationship Id="rId13" Type="http://schemas.openxmlformats.org/officeDocument/2006/relationships/image" Target="../media/image7.svg"/><Relationship Id="rId12" Type="http://schemas.openxmlformats.org/officeDocument/2006/relationships/image" Target="../media/image15.png"/><Relationship Id="rId11" Type="http://schemas.openxmlformats.org/officeDocument/2006/relationships/tags" Target="../tags/tag831.xml"/><Relationship Id="rId10" Type="http://schemas.openxmlformats.org/officeDocument/2006/relationships/tags" Target="../tags/tag830.xml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tags" Target="../tags/tag838.xml"/><Relationship Id="rId7" Type="http://schemas.openxmlformats.org/officeDocument/2006/relationships/tags" Target="../tags/tag837.xml"/><Relationship Id="rId6" Type="http://schemas.openxmlformats.org/officeDocument/2006/relationships/tags" Target="../tags/tag836.xml"/><Relationship Id="rId5" Type="http://schemas.openxmlformats.org/officeDocument/2006/relationships/tags" Target="../tags/tag835.xml"/><Relationship Id="rId4" Type="http://schemas.openxmlformats.org/officeDocument/2006/relationships/tags" Target="../tags/tag834.xml"/><Relationship Id="rId3" Type="http://schemas.openxmlformats.org/officeDocument/2006/relationships/tags" Target="../tags/tag833.xml"/><Relationship Id="rId2" Type="http://schemas.openxmlformats.org/officeDocument/2006/relationships/tags" Target="../tags/tag832.xml"/><Relationship Id="rId16" Type="http://schemas.openxmlformats.org/officeDocument/2006/relationships/image" Target="../media/image8.svg"/><Relationship Id="rId15" Type="http://schemas.openxmlformats.org/officeDocument/2006/relationships/image" Target="../media/image16.png"/><Relationship Id="rId14" Type="http://schemas.openxmlformats.org/officeDocument/2006/relationships/tags" Target="../tags/tag840.xml"/><Relationship Id="rId13" Type="http://schemas.openxmlformats.org/officeDocument/2006/relationships/image" Target="../media/image6.svg"/><Relationship Id="rId12" Type="http://schemas.openxmlformats.org/officeDocument/2006/relationships/image" Target="../media/image14.png"/><Relationship Id="rId11" Type="http://schemas.openxmlformats.org/officeDocument/2006/relationships/tags" Target="../tags/tag839.xml"/><Relationship Id="rId10" Type="http://schemas.openxmlformats.org/officeDocument/2006/relationships/image" Target="../media/image1.sv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850.xml"/><Relationship Id="rId7" Type="http://schemas.openxmlformats.org/officeDocument/2006/relationships/image" Target="../media/image2.png"/><Relationship Id="rId6" Type="http://schemas.openxmlformats.org/officeDocument/2006/relationships/tags" Target="../tags/tag849.xml"/><Relationship Id="rId5" Type="http://schemas.openxmlformats.org/officeDocument/2006/relationships/image" Target="../media/image1.svg"/><Relationship Id="rId4" Type="http://schemas.openxmlformats.org/officeDocument/2006/relationships/image" Target="../media/image1.png"/><Relationship Id="rId3" Type="http://schemas.openxmlformats.org/officeDocument/2006/relationships/tags" Target="../tags/tag848.xml"/><Relationship Id="rId2" Type="http://schemas.openxmlformats.org/officeDocument/2006/relationships/tags" Target="../tags/tag847.xml"/><Relationship Id="rId17" Type="http://schemas.openxmlformats.org/officeDocument/2006/relationships/tags" Target="../tags/tag856.xml"/><Relationship Id="rId16" Type="http://schemas.openxmlformats.org/officeDocument/2006/relationships/tags" Target="../tags/tag855.xml"/><Relationship Id="rId15" Type="http://schemas.openxmlformats.org/officeDocument/2006/relationships/tags" Target="../tags/tag854.xml"/><Relationship Id="rId14" Type="http://schemas.openxmlformats.org/officeDocument/2006/relationships/tags" Target="../tags/tag853.xml"/><Relationship Id="rId13" Type="http://schemas.openxmlformats.org/officeDocument/2006/relationships/tags" Target="../tags/tag852.xml"/><Relationship Id="rId12" Type="http://schemas.openxmlformats.org/officeDocument/2006/relationships/image" Target="../media/image4.png"/><Relationship Id="rId11" Type="http://schemas.openxmlformats.org/officeDocument/2006/relationships/tags" Target="../tags/tag851.xml"/><Relationship Id="rId10" Type="http://schemas.openxmlformats.org/officeDocument/2006/relationships/image" Target="../media/image2.sv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image" Target="../media/image1.svg"/><Relationship Id="rId7" Type="http://schemas.openxmlformats.org/officeDocument/2006/relationships/image" Target="../media/image1.png"/><Relationship Id="rId6" Type="http://schemas.openxmlformats.org/officeDocument/2006/relationships/tags" Target="../tags/tag70.xml"/><Relationship Id="rId5" Type="http://schemas.openxmlformats.org/officeDocument/2006/relationships/image" Target="../media/image4.svg"/><Relationship Id="rId4" Type="http://schemas.openxmlformats.org/officeDocument/2006/relationships/image" Target="../media/image8.png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6" Type="http://schemas.openxmlformats.org/officeDocument/2006/relationships/tags" Target="../tags/tag861.xml"/><Relationship Id="rId5" Type="http://schemas.openxmlformats.org/officeDocument/2006/relationships/tags" Target="../tags/tag860.xml"/><Relationship Id="rId4" Type="http://schemas.openxmlformats.org/officeDocument/2006/relationships/tags" Target="../tags/tag859.xml"/><Relationship Id="rId3" Type="http://schemas.openxmlformats.org/officeDocument/2006/relationships/tags" Target="../tags/tag858.xml"/><Relationship Id="rId2" Type="http://schemas.openxmlformats.org/officeDocument/2006/relationships/tags" Target="../tags/tag857.xml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9" Type="http://schemas.openxmlformats.org/officeDocument/2006/relationships/tags" Target="../tags/tag868.xml"/><Relationship Id="rId8" Type="http://schemas.openxmlformats.org/officeDocument/2006/relationships/image" Target="../media/image5.png"/><Relationship Id="rId7" Type="http://schemas.openxmlformats.org/officeDocument/2006/relationships/tags" Target="../tags/tag867.xml"/><Relationship Id="rId6" Type="http://schemas.openxmlformats.org/officeDocument/2006/relationships/tags" Target="../tags/tag866.xml"/><Relationship Id="rId5" Type="http://schemas.openxmlformats.org/officeDocument/2006/relationships/tags" Target="../tags/tag865.xml"/><Relationship Id="rId4" Type="http://schemas.openxmlformats.org/officeDocument/2006/relationships/tags" Target="../tags/tag864.xml"/><Relationship Id="rId3" Type="http://schemas.openxmlformats.org/officeDocument/2006/relationships/tags" Target="../tags/tag863.xml"/><Relationship Id="rId21" Type="http://schemas.openxmlformats.org/officeDocument/2006/relationships/image" Target="../media/image9.png"/><Relationship Id="rId20" Type="http://schemas.openxmlformats.org/officeDocument/2006/relationships/tags" Target="../tags/tag872.xml"/><Relationship Id="rId2" Type="http://schemas.openxmlformats.org/officeDocument/2006/relationships/tags" Target="../tags/tag862.xml"/><Relationship Id="rId19" Type="http://schemas.openxmlformats.org/officeDocument/2006/relationships/image" Target="../media/image4.svg"/><Relationship Id="rId18" Type="http://schemas.openxmlformats.org/officeDocument/2006/relationships/image" Target="../media/image8.png"/><Relationship Id="rId17" Type="http://schemas.openxmlformats.org/officeDocument/2006/relationships/tags" Target="../tags/tag871.xml"/><Relationship Id="rId16" Type="http://schemas.openxmlformats.org/officeDocument/2006/relationships/image" Target="../media/image1.svg"/><Relationship Id="rId15" Type="http://schemas.openxmlformats.org/officeDocument/2006/relationships/image" Target="../media/image1.png"/><Relationship Id="rId14" Type="http://schemas.openxmlformats.org/officeDocument/2006/relationships/tags" Target="../tags/tag870.xml"/><Relationship Id="rId13" Type="http://schemas.openxmlformats.org/officeDocument/2006/relationships/image" Target="../media/image3.svg"/><Relationship Id="rId12" Type="http://schemas.openxmlformats.org/officeDocument/2006/relationships/image" Target="../media/image7.png"/><Relationship Id="rId11" Type="http://schemas.openxmlformats.org/officeDocument/2006/relationships/tags" Target="../tags/tag869.xml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7" Type="http://schemas.openxmlformats.org/officeDocument/2006/relationships/tags" Target="../tags/tag878.xml"/><Relationship Id="rId6" Type="http://schemas.openxmlformats.org/officeDocument/2006/relationships/tags" Target="../tags/tag877.xml"/><Relationship Id="rId5" Type="http://schemas.openxmlformats.org/officeDocument/2006/relationships/tags" Target="../tags/tag876.xml"/><Relationship Id="rId4" Type="http://schemas.openxmlformats.org/officeDocument/2006/relationships/tags" Target="../tags/tag875.xml"/><Relationship Id="rId3" Type="http://schemas.openxmlformats.org/officeDocument/2006/relationships/tags" Target="../tags/tag874.xml"/><Relationship Id="rId2" Type="http://schemas.openxmlformats.org/officeDocument/2006/relationships/tags" Target="../tags/tag873.xml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9" Type="http://schemas.openxmlformats.org/officeDocument/2006/relationships/tags" Target="../tags/tag886.xml"/><Relationship Id="rId8" Type="http://schemas.openxmlformats.org/officeDocument/2006/relationships/tags" Target="../tags/tag885.xml"/><Relationship Id="rId7" Type="http://schemas.openxmlformats.org/officeDocument/2006/relationships/tags" Target="../tags/tag884.xml"/><Relationship Id="rId6" Type="http://schemas.openxmlformats.org/officeDocument/2006/relationships/tags" Target="../tags/tag883.xml"/><Relationship Id="rId5" Type="http://schemas.openxmlformats.org/officeDocument/2006/relationships/tags" Target="../tags/tag882.xml"/><Relationship Id="rId4" Type="http://schemas.openxmlformats.org/officeDocument/2006/relationships/tags" Target="../tags/tag881.xml"/><Relationship Id="rId3" Type="http://schemas.openxmlformats.org/officeDocument/2006/relationships/tags" Target="../tags/tag880.xml"/><Relationship Id="rId2" Type="http://schemas.openxmlformats.org/officeDocument/2006/relationships/tags" Target="../tags/tag879.xml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9" Type="http://schemas.openxmlformats.org/officeDocument/2006/relationships/tags" Target="../tags/tag890.xml"/><Relationship Id="rId8" Type="http://schemas.openxmlformats.org/officeDocument/2006/relationships/image" Target="../media/image11.png"/><Relationship Id="rId7" Type="http://schemas.openxmlformats.org/officeDocument/2006/relationships/tags" Target="../tags/tag889.xml"/><Relationship Id="rId6" Type="http://schemas.openxmlformats.org/officeDocument/2006/relationships/image" Target="../media/image10.png"/><Relationship Id="rId5" Type="http://schemas.openxmlformats.org/officeDocument/2006/relationships/tags" Target="../tags/tag888.xml"/><Relationship Id="rId4" Type="http://schemas.openxmlformats.org/officeDocument/2006/relationships/image" Target="../media/image3.svg"/><Relationship Id="rId3" Type="http://schemas.openxmlformats.org/officeDocument/2006/relationships/image" Target="../media/image7.png"/><Relationship Id="rId2" Type="http://schemas.openxmlformats.org/officeDocument/2006/relationships/tags" Target="../tags/tag887.xml"/><Relationship Id="rId16" Type="http://schemas.openxmlformats.org/officeDocument/2006/relationships/tags" Target="../tags/tag895.xml"/><Relationship Id="rId15" Type="http://schemas.openxmlformats.org/officeDocument/2006/relationships/tags" Target="../tags/tag894.xml"/><Relationship Id="rId14" Type="http://schemas.openxmlformats.org/officeDocument/2006/relationships/tags" Target="../tags/tag893.xml"/><Relationship Id="rId13" Type="http://schemas.openxmlformats.org/officeDocument/2006/relationships/tags" Target="../tags/tag892.xml"/><Relationship Id="rId12" Type="http://schemas.openxmlformats.org/officeDocument/2006/relationships/image" Target="../media/image12.png"/><Relationship Id="rId11" Type="http://schemas.openxmlformats.org/officeDocument/2006/relationships/tags" Target="../tags/tag891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4" Type="http://schemas.openxmlformats.org/officeDocument/2006/relationships/tags" Target="../tags/tag898.xml"/><Relationship Id="rId3" Type="http://schemas.openxmlformats.org/officeDocument/2006/relationships/tags" Target="../tags/tag897.xml"/><Relationship Id="rId2" Type="http://schemas.openxmlformats.org/officeDocument/2006/relationships/tags" Target="../tags/tag896.xml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7" Type="http://schemas.openxmlformats.org/officeDocument/2006/relationships/tags" Target="../tags/tag904.xml"/><Relationship Id="rId6" Type="http://schemas.openxmlformats.org/officeDocument/2006/relationships/tags" Target="../tags/tag903.xml"/><Relationship Id="rId5" Type="http://schemas.openxmlformats.org/officeDocument/2006/relationships/tags" Target="../tags/tag902.xml"/><Relationship Id="rId4" Type="http://schemas.openxmlformats.org/officeDocument/2006/relationships/tags" Target="../tags/tag901.xml"/><Relationship Id="rId3" Type="http://schemas.openxmlformats.org/officeDocument/2006/relationships/tags" Target="../tags/tag900.xml"/><Relationship Id="rId2" Type="http://schemas.openxmlformats.org/officeDocument/2006/relationships/tags" Target="../tags/tag899.xml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6" Type="http://schemas.openxmlformats.org/officeDocument/2006/relationships/tags" Target="../tags/tag909.xml"/><Relationship Id="rId5" Type="http://schemas.openxmlformats.org/officeDocument/2006/relationships/tags" Target="../tags/tag908.xml"/><Relationship Id="rId4" Type="http://schemas.openxmlformats.org/officeDocument/2006/relationships/tags" Target="../tags/tag907.xml"/><Relationship Id="rId3" Type="http://schemas.openxmlformats.org/officeDocument/2006/relationships/tags" Target="../tags/tag906.xml"/><Relationship Id="rId2" Type="http://schemas.openxmlformats.org/officeDocument/2006/relationships/tags" Target="../tags/tag905.xml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5" Type="http://schemas.openxmlformats.org/officeDocument/2006/relationships/tags" Target="../tags/tag913.xml"/><Relationship Id="rId4" Type="http://schemas.openxmlformats.org/officeDocument/2006/relationships/tags" Target="../tags/tag912.xml"/><Relationship Id="rId3" Type="http://schemas.openxmlformats.org/officeDocument/2006/relationships/tags" Target="../tags/tag911.xml"/><Relationship Id="rId2" Type="http://schemas.openxmlformats.org/officeDocument/2006/relationships/tags" Target="../tags/tag910.xml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9" Type="http://schemas.openxmlformats.org/officeDocument/2006/relationships/tags" Target="../tags/tag917.xml"/><Relationship Id="rId8" Type="http://schemas.openxmlformats.org/officeDocument/2006/relationships/image" Target="../media/image1.svg"/><Relationship Id="rId7" Type="http://schemas.openxmlformats.org/officeDocument/2006/relationships/image" Target="../media/image1.png"/><Relationship Id="rId6" Type="http://schemas.openxmlformats.org/officeDocument/2006/relationships/tags" Target="../tags/tag916.xml"/><Relationship Id="rId5" Type="http://schemas.openxmlformats.org/officeDocument/2006/relationships/image" Target="../media/image4.svg"/><Relationship Id="rId4" Type="http://schemas.openxmlformats.org/officeDocument/2006/relationships/image" Target="../media/image8.png"/><Relationship Id="rId3" Type="http://schemas.openxmlformats.org/officeDocument/2006/relationships/tags" Target="../tags/tag915.xml"/><Relationship Id="rId2" Type="http://schemas.openxmlformats.org/officeDocument/2006/relationships/tags" Target="../tags/tag914.xml"/><Relationship Id="rId13" Type="http://schemas.openxmlformats.org/officeDocument/2006/relationships/tags" Target="../tags/tag921.xml"/><Relationship Id="rId12" Type="http://schemas.openxmlformats.org/officeDocument/2006/relationships/tags" Target="../tags/tag920.xml"/><Relationship Id="rId11" Type="http://schemas.openxmlformats.org/officeDocument/2006/relationships/tags" Target="../tags/tag919.xml"/><Relationship Id="rId10" Type="http://schemas.openxmlformats.org/officeDocument/2006/relationships/tags" Target="../tags/tag918.xml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image" Target="../media/image3.svg"/><Relationship Id="rId3" Type="http://schemas.openxmlformats.org/officeDocument/2006/relationships/image" Target="../media/image7.png"/><Relationship Id="rId2" Type="http://schemas.openxmlformats.org/officeDocument/2006/relationships/tags" Target="../tags/tag76.xml"/><Relationship Id="rId15" Type="http://schemas.openxmlformats.org/officeDocument/2006/relationships/image" Target="../media/image4.svg"/><Relationship Id="rId14" Type="http://schemas.openxmlformats.org/officeDocument/2006/relationships/image" Target="../media/image8.png"/><Relationship Id="rId13" Type="http://schemas.openxmlformats.org/officeDocument/2006/relationships/tags" Target="../tags/tag83.xml"/><Relationship Id="rId12" Type="http://schemas.openxmlformats.org/officeDocument/2006/relationships/image" Target="../media/image5.svg"/><Relationship Id="rId11" Type="http://schemas.openxmlformats.org/officeDocument/2006/relationships/image" Target="../media/image13.png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9" Type="http://schemas.openxmlformats.org/officeDocument/2006/relationships/tags" Target="../tags/tag927.xml"/><Relationship Id="rId8" Type="http://schemas.openxmlformats.org/officeDocument/2006/relationships/tags" Target="../tags/tag926.xml"/><Relationship Id="rId7" Type="http://schemas.openxmlformats.org/officeDocument/2006/relationships/tags" Target="../tags/tag925.xml"/><Relationship Id="rId6" Type="http://schemas.openxmlformats.org/officeDocument/2006/relationships/tags" Target="../tags/tag924.xml"/><Relationship Id="rId5" Type="http://schemas.openxmlformats.org/officeDocument/2006/relationships/tags" Target="../tags/tag923.xml"/><Relationship Id="rId4" Type="http://schemas.openxmlformats.org/officeDocument/2006/relationships/image" Target="../media/image3.svg"/><Relationship Id="rId3" Type="http://schemas.openxmlformats.org/officeDocument/2006/relationships/image" Target="../media/image7.png"/><Relationship Id="rId2" Type="http://schemas.openxmlformats.org/officeDocument/2006/relationships/tags" Target="../tags/tag922.xml"/><Relationship Id="rId15" Type="http://schemas.openxmlformats.org/officeDocument/2006/relationships/image" Target="../media/image4.svg"/><Relationship Id="rId14" Type="http://schemas.openxmlformats.org/officeDocument/2006/relationships/image" Target="../media/image8.png"/><Relationship Id="rId13" Type="http://schemas.openxmlformats.org/officeDocument/2006/relationships/tags" Target="../tags/tag929.xml"/><Relationship Id="rId12" Type="http://schemas.openxmlformats.org/officeDocument/2006/relationships/image" Target="../media/image5.svg"/><Relationship Id="rId11" Type="http://schemas.openxmlformats.org/officeDocument/2006/relationships/image" Target="../media/image13.png"/><Relationship Id="rId10" Type="http://schemas.openxmlformats.org/officeDocument/2006/relationships/tags" Target="../tags/tag928.xml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936.xml"/><Relationship Id="rId7" Type="http://schemas.openxmlformats.org/officeDocument/2006/relationships/tags" Target="../tags/tag935.xml"/><Relationship Id="rId6" Type="http://schemas.openxmlformats.org/officeDocument/2006/relationships/tags" Target="../tags/tag934.xml"/><Relationship Id="rId5" Type="http://schemas.openxmlformats.org/officeDocument/2006/relationships/tags" Target="../tags/tag933.xml"/><Relationship Id="rId4" Type="http://schemas.openxmlformats.org/officeDocument/2006/relationships/tags" Target="../tags/tag932.xml"/><Relationship Id="rId3" Type="http://schemas.openxmlformats.org/officeDocument/2006/relationships/tags" Target="../tags/tag931.xml"/><Relationship Id="rId2" Type="http://schemas.openxmlformats.org/officeDocument/2006/relationships/tags" Target="../tags/tag930.xml"/><Relationship Id="rId10" Type="http://schemas.openxmlformats.org/officeDocument/2006/relationships/image" Target="../media/image6.sv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9" Type="http://schemas.openxmlformats.org/officeDocument/2006/relationships/tags" Target="../tags/tag944.xml"/><Relationship Id="rId8" Type="http://schemas.openxmlformats.org/officeDocument/2006/relationships/tags" Target="../tags/tag943.xml"/><Relationship Id="rId7" Type="http://schemas.openxmlformats.org/officeDocument/2006/relationships/tags" Target="../tags/tag942.xml"/><Relationship Id="rId6" Type="http://schemas.openxmlformats.org/officeDocument/2006/relationships/tags" Target="../tags/tag941.xml"/><Relationship Id="rId5" Type="http://schemas.openxmlformats.org/officeDocument/2006/relationships/tags" Target="../tags/tag940.xml"/><Relationship Id="rId4" Type="http://schemas.openxmlformats.org/officeDocument/2006/relationships/tags" Target="../tags/tag939.xml"/><Relationship Id="rId3" Type="http://schemas.openxmlformats.org/officeDocument/2006/relationships/tags" Target="../tags/tag938.xml"/><Relationship Id="rId2" Type="http://schemas.openxmlformats.org/officeDocument/2006/relationships/tags" Target="../tags/tag937.xml"/><Relationship Id="rId11" Type="http://schemas.openxmlformats.org/officeDocument/2006/relationships/image" Target="../media/image1.sv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9" Type="http://schemas.openxmlformats.org/officeDocument/2006/relationships/tags" Target="../tags/tag952.xml"/><Relationship Id="rId8" Type="http://schemas.openxmlformats.org/officeDocument/2006/relationships/tags" Target="../tags/tag951.xml"/><Relationship Id="rId7" Type="http://schemas.openxmlformats.org/officeDocument/2006/relationships/tags" Target="../tags/tag950.xml"/><Relationship Id="rId6" Type="http://schemas.openxmlformats.org/officeDocument/2006/relationships/tags" Target="../tags/tag949.xml"/><Relationship Id="rId5" Type="http://schemas.openxmlformats.org/officeDocument/2006/relationships/tags" Target="../tags/tag948.xml"/><Relationship Id="rId4" Type="http://schemas.openxmlformats.org/officeDocument/2006/relationships/tags" Target="../tags/tag947.xml"/><Relationship Id="rId3" Type="http://schemas.openxmlformats.org/officeDocument/2006/relationships/tags" Target="../tags/tag946.xml"/><Relationship Id="rId2" Type="http://schemas.openxmlformats.org/officeDocument/2006/relationships/tags" Target="../tags/tag945.xml"/><Relationship Id="rId14" Type="http://schemas.openxmlformats.org/officeDocument/2006/relationships/image" Target="../media/image7.svg"/><Relationship Id="rId13" Type="http://schemas.openxmlformats.org/officeDocument/2006/relationships/image" Target="../media/image15.png"/><Relationship Id="rId12" Type="http://schemas.openxmlformats.org/officeDocument/2006/relationships/tags" Target="../tags/tag953.xml"/><Relationship Id="rId11" Type="http://schemas.openxmlformats.org/officeDocument/2006/relationships/image" Target="../media/image6.svg"/><Relationship Id="rId10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9" Type="http://schemas.openxmlformats.org/officeDocument/2006/relationships/tags" Target="../tags/tag961.xml"/><Relationship Id="rId8" Type="http://schemas.openxmlformats.org/officeDocument/2006/relationships/tags" Target="../tags/tag960.xml"/><Relationship Id="rId7" Type="http://schemas.openxmlformats.org/officeDocument/2006/relationships/tags" Target="../tags/tag959.xml"/><Relationship Id="rId6" Type="http://schemas.openxmlformats.org/officeDocument/2006/relationships/tags" Target="../tags/tag958.xml"/><Relationship Id="rId5" Type="http://schemas.openxmlformats.org/officeDocument/2006/relationships/tags" Target="../tags/tag957.xml"/><Relationship Id="rId4" Type="http://schemas.openxmlformats.org/officeDocument/2006/relationships/tags" Target="../tags/tag956.xml"/><Relationship Id="rId3" Type="http://schemas.openxmlformats.org/officeDocument/2006/relationships/tags" Target="../tags/tag955.xml"/><Relationship Id="rId2" Type="http://schemas.openxmlformats.org/officeDocument/2006/relationships/tags" Target="../tags/tag954.xml"/><Relationship Id="rId14" Type="http://schemas.openxmlformats.org/officeDocument/2006/relationships/image" Target="../media/image6.svg"/><Relationship Id="rId13" Type="http://schemas.openxmlformats.org/officeDocument/2006/relationships/image" Target="../media/image14.png"/><Relationship Id="rId12" Type="http://schemas.openxmlformats.org/officeDocument/2006/relationships/tags" Target="../tags/tag962.xml"/><Relationship Id="rId11" Type="http://schemas.openxmlformats.org/officeDocument/2006/relationships/image" Target="../media/image4.sv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9" Type="http://schemas.openxmlformats.org/officeDocument/2006/relationships/tags" Target="../tags/tag970.xml"/><Relationship Id="rId8" Type="http://schemas.openxmlformats.org/officeDocument/2006/relationships/tags" Target="../tags/tag969.xml"/><Relationship Id="rId7" Type="http://schemas.openxmlformats.org/officeDocument/2006/relationships/tags" Target="../tags/tag968.xml"/><Relationship Id="rId6" Type="http://schemas.openxmlformats.org/officeDocument/2006/relationships/tags" Target="../tags/tag967.xml"/><Relationship Id="rId5" Type="http://schemas.openxmlformats.org/officeDocument/2006/relationships/tags" Target="../tags/tag966.xml"/><Relationship Id="rId4" Type="http://schemas.openxmlformats.org/officeDocument/2006/relationships/tags" Target="../tags/tag965.xml"/><Relationship Id="rId3" Type="http://schemas.openxmlformats.org/officeDocument/2006/relationships/tags" Target="../tags/tag964.xml"/><Relationship Id="rId2" Type="http://schemas.openxmlformats.org/officeDocument/2006/relationships/tags" Target="../tags/tag963.xml"/><Relationship Id="rId13" Type="http://schemas.openxmlformats.org/officeDocument/2006/relationships/image" Target="../media/image7.svg"/><Relationship Id="rId12" Type="http://schemas.openxmlformats.org/officeDocument/2006/relationships/image" Target="../media/image15.png"/><Relationship Id="rId11" Type="http://schemas.openxmlformats.org/officeDocument/2006/relationships/tags" Target="../tags/tag972.xml"/><Relationship Id="rId10" Type="http://schemas.openxmlformats.org/officeDocument/2006/relationships/tags" Target="../tags/tag971.xml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tags" Target="../tags/tag979.xml"/><Relationship Id="rId7" Type="http://schemas.openxmlformats.org/officeDocument/2006/relationships/tags" Target="../tags/tag978.xml"/><Relationship Id="rId6" Type="http://schemas.openxmlformats.org/officeDocument/2006/relationships/tags" Target="../tags/tag977.xml"/><Relationship Id="rId5" Type="http://schemas.openxmlformats.org/officeDocument/2006/relationships/tags" Target="../tags/tag976.xml"/><Relationship Id="rId4" Type="http://schemas.openxmlformats.org/officeDocument/2006/relationships/tags" Target="../tags/tag975.xml"/><Relationship Id="rId3" Type="http://schemas.openxmlformats.org/officeDocument/2006/relationships/tags" Target="../tags/tag974.xml"/><Relationship Id="rId2" Type="http://schemas.openxmlformats.org/officeDocument/2006/relationships/tags" Target="../tags/tag973.xml"/><Relationship Id="rId16" Type="http://schemas.openxmlformats.org/officeDocument/2006/relationships/image" Target="../media/image8.svg"/><Relationship Id="rId15" Type="http://schemas.openxmlformats.org/officeDocument/2006/relationships/image" Target="../media/image16.png"/><Relationship Id="rId14" Type="http://schemas.openxmlformats.org/officeDocument/2006/relationships/tags" Target="../tags/tag981.xml"/><Relationship Id="rId13" Type="http://schemas.openxmlformats.org/officeDocument/2006/relationships/image" Target="../media/image6.svg"/><Relationship Id="rId12" Type="http://schemas.openxmlformats.org/officeDocument/2006/relationships/image" Target="../media/image14.png"/><Relationship Id="rId11" Type="http://schemas.openxmlformats.org/officeDocument/2006/relationships/tags" Target="../tags/tag980.xml"/><Relationship Id="rId10" Type="http://schemas.openxmlformats.org/officeDocument/2006/relationships/image" Target="../media/image1.sv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991.xml"/><Relationship Id="rId7" Type="http://schemas.openxmlformats.org/officeDocument/2006/relationships/image" Target="../media/image2.png"/><Relationship Id="rId6" Type="http://schemas.openxmlformats.org/officeDocument/2006/relationships/tags" Target="../tags/tag990.xml"/><Relationship Id="rId5" Type="http://schemas.openxmlformats.org/officeDocument/2006/relationships/image" Target="../media/image1.svg"/><Relationship Id="rId4" Type="http://schemas.openxmlformats.org/officeDocument/2006/relationships/image" Target="../media/image1.png"/><Relationship Id="rId3" Type="http://schemas.openxmlformats.org/officeDocument/2006/relationships/tags" Target="../tags/tag989.xml"/><Relationship Id="rId2" Type="http://schemas.openxmlformats.org/officeDocument/2006/relationships/tags" Target="../tags/tag988.xml"/><Relationship Id="rId17" Type="http://schemas.openxmlformats.org/officeDocument/2006/relationships/tags" Target="../tags/tag997.xml"/><Relationship Id="rId16" Type="http://schemas.openxmlformats.org/officeDocument/2006/relationships/tags" Target="../tags/tag996.xml"/><Relationship Id="rId15" Type="http://schemas.openxmlformats.org/officeDocument/2006/relationships/tags" Target="../tags/tag995.xml"/><Relationship Id="rId14" Type="http://schemas.openxmlformats.org/officeDocument/2006/relationships/tags" Target="../tags/tag994.xml"/><Relationship Id="rId13" Type="http://schemas.openxmlformats.org/officeDocument/2006/relationships/tags" Target="../tags/tag993.xml"/><Relationship Id="rId12" Type="http://schemas.openxmlformats.org/officeDocument/2006/relationships/image" Target="../media/image4.png"/><Relationship Id="rId11" Type="http://schemas.openxmlformats.org/officeDocument/2006/relationships/tags" Target="../tags/tag992.xml"/><Relationship Id="rId10" Type="http://schemas.openxmlformats.org/officeDocument/2006/relationships/image" Target="../media/image2.sv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6" Type="http://schemas.openxmlformats.org/officeDocument/2006/relationships/tags" Target="../tags/tag1002.xml"/><Relationship Id="rId5" Type="http://schemas.openxmlformats.org/officeDocument/2006/relationships/tags" Target="../tags/tag1001.xml"/><Relationship Id="rId4" Type="http://schemas.openxmlformats.org/officeDocument/2006/relationships/tags" Target="../tags/tag1000.xml"/><Relationship Id="rId3" Type="http://schemas.openxmlformats.org/officeDocument/2006/relationships/tags" Target="../tags/tag999.xml"/><Relationship Id="rId2" Type="http://schemas.openxmlformats.org/officeDocument/2006/relationships/tags" Target="../tags/tag998.xml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9" Type="http://schemas.openxmlformats.org/officeDocument/2006/relationships/tags" Target="../tags/tag1009.xml"/><Relationship Id="rId8" Type="http://schemas.openxmlformats.org/officeDocument/2006/relationships/image" Target="../media/image5.png"/><Relationship Id="rId7" Type="http://schemas.openxmlformats.org/officeDocument/2006/relationships/tags" Target="../tags/tag1008.xml"/><Relationship Id="rId6" Type="http://schemas.openxmlformats.org/officeDocument/2006/relationships/tags" Target="../tags/tag1007.xml"/><Relationship Id="rId5" Type="http://schemas.openxmlformats.org/officeDocument/2006/relationships/tags" Target="../tags/tag1006.xml"/><Relationship Id="rId4" Type="http://schemas.openxmlformats.org/officeDocument/2006/relationships/tags" Target="../tags/tag1005.xml"/><Relationship Id="rId3" Type="http://schemas.openxmlformats.org/officeDocument/2006/relationships/tags" Target="../tags/tag1004.xml"/><Relationship Id="rId21" Type="http://schemas.openxmlformats.org/officeDocument/2006/relationships/image" Target="../media/image9.png"/><Relationship Id="rId20" Type="http://schemas.openxmlformats.org/officeDocument/2006/relationships/tags" Target="../tags/tag1013.xml"/><Relationship Id="rId2" Type="http://schemas.openxmlformats.org/officeDocument/2006/relationships/tags" Target="../tags/tag1003.xml"/><Relationship Id="rId19" Type="http://schemas.openxmlformats.org/officeDocument/2006/relationships/image" Target="../media/image4.svg"/><Relationship Id="rId18" Type="http://schemas.openxmlformats.org/officeDocument/2006/relationships/image" Target="../media/image8.png"/><Relationship Id="rId17" Type="http://schemas.openxmlformats.org/officeDocument/2006/relationships/tags" Target="../tags/tag1012.xml"/><Relationship Id="rId16" Type="http://schemas.openxmlformats.org/officeDocument/2006/relationships/image" Target="../media/image1.svg"/><Relationship Id="rId15" Type="http://schemas.openxmlformats.org/officeDocument/2006/relationships/image" Target="../media/image1.png"/><Relationship Id="rId14" Type="http://schemas.openxmlformats.org/officeDocument/2006/relationships/tags" Target="../tags/tag1011.xml"/><Relationship Id="rId13" Type="http://schemas.openxmlformats.org/officeDocument/2006/relationships/image" Target="../media/image3.svg"/><Relationship Id="rId12" Type="http://schemas.openxmlformats.org/officeDocument/2006/relationships/image" Target="../media/image7.png"/><Relationship Id="rId11" Type="http://schemas.openxmlformats.org/officeDocument/2006/relationships/tags" Target="../tags/tag1010.xml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0" Type="http://schemas.openxmlformats.org/officeDocument/2006/relationships/image" Target="../media/image6.sv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7" Type="http://schemas.openxmlformats.org/officeDocument/2006/relationships/tags" Target="../tags/tag1019.xml"/><Relationship Id="rId6" Type="http://schemas.openxmlformats.org/officeDocument/2006/relationships/tags" Target="../tags/tag1018.xml"/><Relationship Id="rId5" Type="http://schemas.openxmlformats.org/officeDocument/2006/relationships/tags" Target="../tags/tag1017.xml"/><Relationship Id="rId4" Type="http://schemas.openxmlformats.org/officeDocument/2006/relationships/tags" Target="../tags/tag1016.xml"/><Relationship Id="rId3" Type="http://schemas.openxmlformats.org/officeDocument/2006/relationships/tags" Target="../tags/tag1015.xml"/><Relationship Id="rId2" Type="http://schemas.openxmlformats.org/officeDocument/2006/relationships/tags" Target="../tags/tag1014.xml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9" Type="http://schemas.openxmlformats.org/officeDocument/2006/relationships/tags" Target="../tags/tag1027.xml"/><Relationship Id="rId8" Type="http://schemas.openxmlformats.org/officeDocument/2006/relationships/tags" Target="../tags/tag1026.xml"/><Relationship Id="rId7" Type="http://schemas.openxmlformats.org/officeDocument/2006/relationships/tags" Target="../tags/tag1025.xml"/><Relationship Id="rId6" Type="http://schemas.openxmlformats.org/officeDocument/2006/relationships/tags" Target="../tags/tag1024.xml"/><Relationship Id="rId5" Type="http://schemas.openxmlformats.org/officeDocument/2006/relationships/tags" Target="../tags/tag1023.xml"/><Relationship Id="rId4" Type="http://schemas.openxmlformats.org/officeDocument/2006/relationships/tags" Target="../tags/tag1022.xml"/><Relationship Id="rId3" Type="http://schemas.openxmlformats.org/officeDocument/2006/relationships/tags" Target="../tags/tag1021.xml"/><Relationship Id="rId2" Type="http://schemas.openxmlformats.org/officeDocument/2006/relationships/tags" Target="../tags/tag1020.xml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9" Type="http://schemas.openxmlformats.org/officeDocument/2006/relationships/tags" Target="../tags/tag1031.xml"/><Relationship Id="rId8" Type="http://schemas.openxmlformats.org/officeDocument/2006/relationships/image" Target="../media/image11.png"/><Relationship Id="rId7" Type="http://schemas.openxmlformats.org/officeDocument/2006/relationships/tags" Target="../tags/tag1030.xml"/><Relationship Id="rId6" Type="http://schemas.openxmlformats.org/officeDocument/2006/relationships/image" Target="../media/image10.png"/><Relationship Id="rId5" Type="http://schemas.openxmlformats.org/officeDocument/2006/relationships/tags" Target="../tags/tag1029.xml"/><Relationship Id="rId4" Type="http://schemas.openxmlformats.org/officeDocument/2006/relationships/image" Target="../media/image3.svg"/><Relationship Id="rId3" Type="http://schemas.openxmlformats.org/officeDocument/2006/relationships/image" Target="../media/image7.png"/><Relationship Id="rId2" Type="http://schemas.openxmlformats.org/officeDocument/2006/relationships/tags" Target="../tags/tag1028.xml"/><Relationship Id="rId16" Type="http://schemas.openxmlformats.org/officeDocument/2006/relationships/tags" Target="../tags/tag1036.xml"/><Relationship Id="rId15" Type="http://schemas.openxmlformats.org/officeDocument/2006/relationships/tags" Target="../tags/tag1035.xml"/><Relationship Id="rId14" Type="http://schemas.openxmlformats.org/officeDocument/2006/relationships/tags" Target="../tags/tag1034.xml"/><Relationship Id="rId13" Type="http://schemas.openxmlformats.org/officeDocument/2006/relationships/tags" Target="../tags/tag1033.xml"/><Relationship Id="rId12" Type="http://schemas.openxmlformats.org/officeDocument/2006/relationships/image" Target="../media/image12.png"/><Relationship Id="rId11" Type="http://schemas.openxmlformats.org/officeDocument/2006/relationships/tags" Target="../tags/tag1032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4" Type="http://schemas.openxmlformats.org/officeDocument/2006/relationships/tags" Target="../tags/tag1039.xml"/><Relationship Id="rId3" Type="http://schemas.openxmlformats.org/officeDocument/2006/relationships/tags" Target="../tags/tag1038.xml"/><Relationship Id="rId2" Type="http://schemas.openxmlformats.org/officeDocument/2006/relationships/tags" Target="../tags/tag1037.xml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7" Type="http://schemas.openxmlformats.org/officeDocument/2006/relationships/tags" Target="../tags/tag1045.xml"/><Relationship Id="rId6" Type="http://schemas.openxmlformats.org/officeDocument/2006/relationships/tags" Target="../tags/tag1044.xml"/><Relationship Id="rId5" Type="http://schemas.openxmlformats.org/officeDocument/2006/relationships/tags" Target="../tags/tag1043.xml"/><Relationship Id="rId4" Type="http://schemas.openxmlformats.org/officeDocument/2006/relationships/tags" Target="../tags/tag1042.xml"/><Relationship Id="rId3" Type="http://schemas.openxmlformats.org/officeDocument/2006/relationships/tags" Target="../tags/tag1041.xml"/><Relationship Id="rId2" Type="http://schemas.openxmlformats.org/officeDocument/2006/relationships/tags" Target="../tags/tag1040.xml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6" Type="http://schemas.openxmlformats.org/officeDocument/2006/relationships/tags" Target="../tags/tag1050.xml"/><Relationship Id="rId5" Type="http://schemas.openxmlformats.org/officeDocument/2006/relationships/tags" Target="../tags/tag1049.xml"/><Relationship Id="rId4" Type="http://schemas.openxmlformats.org/officeDocument/2006/relationships/tags" Target="../tags/tag1048.xml"/><Relationship Id="rId3" Type="http://schemas.openxmlformats.org/officeDocument/2006/relationships/tags" Target="../tags/tag1047.xml"/><Relationship Id="rId2" Type="http://schemas.openxmlformats.org/officeDocument/2006/relationships/tags" Target="../tags/tag1046.xml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5" Type="http://schemas.openxmlformats.org/officeDocument/2006/relationships/tags" Target="../tags/tag1054.xml"/><Relationship Id="rId4" Type="http://schemas.openxmlformats.org/officeDocument/2006/relationships/tags" Target="../tags/tag1053.xml"/><Relationship Id="rId3" Type="http://schemas.openxmlformats.org/officeDocument/2006/relationships/tags" Target="../tags/tag1052.xml"/><Relationship Id="rId2" Type="http://schemas.openxmlformats.org/officeDocument/2006/relationships/tags" Target="../tags/tag1051.xml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9" Type="http://schemas.openxmlformats.org/officeDocument/2006/relationships/tags" Target="../tags/tag1058.xml"/><Relationship Id="rId8" Type="http://schemas.openxmlformats.org/officeDocument/2006/relationships/image" Target="../media/image1.svg"/><Relationship Id="rId7" Type="http://schemas.openxmlformats.org/officeDocument/2006/relationships/image" Target="../media/image1.png"/><Relationship Id="rId6" Type="http://schemas.openxmlformats.org/officeDocument/2006/relationships/tags" Target="../tags/tag1057.xml"/><Relationship Id="rId5" Type="http://schemas.openxmlformats.org/officeDocument/2006/relationships/image" Target="../media/image4.svg"/><Relationship Id="rId4" Type="http://schemas.openxmlformats.org/officeDocument/2006/relationships/image" Target="../media/image8.png"/><Relationship Id="rId3" Type="http://schemas.openxmlformats.org/officeDocument/2006/relationships/tags" Target="../tags/tag1056.xml"/><Relationship Id="rId2" Type="http://schemas.openxmlformats.org/officeDocument/2006/relationships/tags" Target="../tags/tag1055.xml"/><Relationship Id="rId13" Type="http://schemas.openxmlformats.org/officeDocument/2006/relationships/tags" Target="../tags/tag1062.xml"/><Relationship Id="rId12" Type="http://schemas.openxmlformats.org/officeDocument/2006/relationships/tags" Target="../tags/tag1061.xml"/><Relationship Id="rId11" Type="http://schemas.openxmlformats.org/officeDocument/2006/relationships/tags" Target="../tags/tag1060.xml"/><Relationship Id="rId10" Type="http://schemas.openxmlformats.org/officeDocument/2006/relationships/tags" Target="../tags/tag1059.xml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9" Type="http://schemas.openxmlformats.org/officeDocument/2006/relationships/tags" Target="../tags/tag1068.xml"/><Relationship Id="rId8" Type="http://schemas.openxmlformats.org/officeDocument/2006/relationships/tags" Target="../tags/tag1067.xml"/><Relationship Id="rId7" Type="http://schemas.openxmlformats.org/officeDocument/2006/relationships/tags" Target="../tags/tag1066.xml"/><Relationship Id="rId6" Type="http://schemas.openxmlformats.org/officeDocument/2006/relationships/tags" Target="../tags/tag1065.xml"/><Relationship Id="rId5" Type="http://schemas.openxmlformats.org/officeDocument/2006/relationships/tags" Target="../tags/tag1064.xml"/><Relationship Id="rId4" Type="http://schemas.openxmlformats.org/officeDocument/2006/relationships/image" Target="../media/image3.svg"/><Relationship Id="rId3" Type="http://schemas.openxmlformats.org/officeDocument/2006/relationships/image" Target="../media/image7.png"/><Relationship Id="rId2" Type="http://schemas.openxmlformats.org/officeDocument/2006/relationships/tags" Target="../tags/tag1063.xml"/><Relationship Id="rId15" Type="http://schemas.openxmlformats.org/officeDocument/2006/relationships/image" Target="../media/image4.svg"/><Relationship Id="rId14" Type="http://schemas.openxmlformats.org/officeDocument/2006/relationships/image" Target="../media/image8.png"/><Relationship Id="rId13" Type="http://schemas.openxmlformats.org/officeDocument/2006/relationships/tags" Target="../tags/tag1070.xml"/><Relationship Id="rId12" Type="http://schemas.openxmlformats.org/officeDocument/2006/relationships/image" Target="../media/image5.svg"/><Relationship Id="rId11" Type="http://schemas.openxmlformats.org/officeDocument/2006/relationships/image" Target="../media/image13.png"/><Relationship Id="rId10" Type="http://schemas.openxmlformats.org/officeDocument/2006/relationships/tags" Target="../tags/tag1069.xml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1077.xml"/><Relationship Id="rId7" Type="http://schemas.openxmlformats.org/officeDocument/2006/relationships/tags" Target="../tags/tag1076.xml"/><Relationship Id="rId6" Type="http://schemas.openxmlformats.org/officeDocument/2006/relationships/tags" Target="../tags/tag1075.xml"/><Relationship Id="rId5" Type="http://schemas.openxmlformats.org/officeDocument/2006/relationships/tags" Target="../tags/tag1074.xml"/><Relationship Id="rId4" Type="http://schemas.openxmlformats.org/officeDocument/2006/relationships/tags" Target="../tags/tag1073.xml"/><Relationship Id="rId3" Type="http://schemas.openxmlformats.org/officeDocument/2006/relationships/tags" Target="../tags/tag1072.xml"/><Relationship Id="rId2" Type="http://schemas.openxmlformats.org/officeDocument/2006/relationships/tags" Target="../tags/tag1071.xml"/><Relationship Id="rId10" Type="http://schemas.openxmlformats.org/officeDocument/2006/relationships/image" Target="../media/image6.sv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1" Type="http://schemas.openxmlformats.org/officeDocument/2006/relationships/image" Target="../media/image1.sv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9" Type="http://schemas.openxmlformats.org/officeDocument/2006/relationships/tags" Target="../tags/tag1085.xml"/><Relationship Id="rId8" Type="http://schemas.openxmlformats.org/officeDocument/2006/relationships/tags" Target="../tags/tag1084.xml"/><Relationship Id="rId7" Type="http://schemas.openxmlformats.org/officeDocument/2006/relationships/tags" Target="../tags/tag1083.xml"/><Relationship Id="rId6" Type="http://schemas.openxmlformats.org/officeDocument/2006/relationships/tags" Target="../tags/tag1082.xml"/><Relationship Id="rId5" Type="http://schemas.openxmlformats.org/officeDocument/2006/relationships/tags" Target="../tags/tag1081.xml"/><Relationship Id="rId4" Type="http://schemas.openxmlformats.org/officeDocument/2006/relationships/tags" Target="../tags/tag1080.xml"/><Relationship Id="rId3" Type="http://schemas.openxmlformats.org/officeDocument/2006/relationships/tags" Target="../tags/tag1079.xml"/><Relationship Id="rId2" Type="http://schemas.openxmlformats.org/officeDocument/2006/relationships/tags" Target="../tags/tag1078.xml"/><Relationship Id="rId11" Type="http://schemas.openxmlformats.org/officeDocument/2006/relationships/image" Target="../media/image1.sv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9" Type="http://schemas.openxmlformats.org/officeDocument/2006/relationships/tags" Target="../tags/tag1093.xml"/><Relationship Id="rId8" Type="http://schemas.openxmlformats.org/officeDocument/2006/relationships/tags" Target="../tags/tag1092.xml"/><Relationship Id="rId7" Type="http://schemas.openxmlformats.org/officeDocument/2006/relationships/tags" Target="../tags/tag1091.xml"/><Relationship Id="rId6" Type="http://schemas.openxmlformats.org/officeDocument/2006/relationships/tags" Target="../tags/tag1090.xml"/><Relationship Id="rId5" Type="http://schemas.openxmlformats.org/officeDocument/2006/relationships/tags" Target="../tags/tag1089.xml"/><Relationship Id="rId4" Type="http://schemas.openxmlformats.org/officeDocument/2006/relationships/tags" Target="../tags/tag1088.xml"/><Relationship Id="rId3" Type="http://schemas.openxmlformats.org/officeDocument/2006/relationships/tags" Target="../tags/tag1087.xml"/><Relationship Id="rId2" Type="http://schemas.openxmlformats.org/officeDocument/2006/relationships/tags" Target="../tags/tag1086.xml"/><Relationship Id="rId14" Type="http://schemas.openxmlformats.org/officeDocument/2006/relationships/image" Target="../media/image7.svg"/><Relationship Id="rId13" Type="http://schemas.openxmlformats.org/officeDocument/2006/relationships/image" Target="../media/image15.png"/><Relationship Id="rId12" Type="http://schemas.openxmlformats.org/officeDocument/2006/relationships/tags" Target="../tags/tag1094.xml"/><Relationship Id="rId11" Type="http://schemas.openxmlformats.org/officeDocument/2006/relationships/image" Target="../media/image6.svg"/><Relationship Id="rId10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9" Type="http://schemas.openxmlformats.org/officeDocument/2006/relationships/tags" Target="../tags/tag1102.xml"/><Relationship Id="rId8" Type="http://schemas.openxmlformats.org/officeDocument/2006/relationships/tags" Target="../tags/tag1101.xml"/><Relationship Id="rId7" Type="http://schemas.openxmlformats.org/officeDocument/2006/relationships/tags" Target="../tags/tag1100.xml"/><Relationship Id="rId6" Type="http://schemas.openxmlformats.org/officeDocument/2006/relationships/tags" Target="../tags/tag1099.xml"/><Relationship Id="rId5" Type="http://schemas.openxmlformats.org/officeDocument/2006/relationships/tags" Target="../tags/tag1098.xml"/><Relationship Id="rId4" Type="http://schemas.openxmlformats.org/officeDocument/2006/relationships/tags" Target="../tags/tag1097.xml"/><Relationship Id="rId3" Type="http://schemas.openxmlformats.org/officeDocument/2006/relationships/tags" Target="../tags/tag1096.xml"/><Relationship Id="rId2" Type="http://schemas.openxmlformats.org/officeDocument/2006/relationships/tags" Target="../tags/tag1095.xml"/><Relationship Id="rId14" Type="http://schemas.openxmlformats.org/officeDocument/2006/relationships/image" Target="../media/image6.svg"/><Relationship Id="rId13" Type="http://schemas.openxmlformats.org/officeDocument/2006/relationships/image" Target="../media/image14.png"/><Relationship Id="rId12" Type="http://schemas.openxmlformats.org/officeDocument/2006/relationships/tags" Target="../tags/tag1103.xml"/><Relationship Id="rId11" Type="http://schemas.openxmlformats.org/officeDocument/2006/relationships/image" Target="../media/image4.sv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9" Type="http://schemas.openxmlformats.org/officeDocument/2006/relationships/tags" Target="../tags/tag1111.xml"/><Relationship Id="rId8" Type="http://schemas.openxmlformats.org/officeDocument/2006/relationships/tags" Target="../tags/tag1110.xml"/><Relationship Id="rId7" Type="http://schemas.openxmlformats.org/officeDocument/2006/relationships/tags" Target="../tags/tag1109.xml"/><Relationship Id="rId6" Type="http://schemas.openxmlformats.org/officeDocument/2006/relationships/tags" Target="../tags/tag1108.xml"/><Relationship Id="rId5" Type="http://schemas.openxmlformats.org/officeDocument/2006/relationships/tags" Target="../tags/tag1107.xml"/><Relationship Id="rId4" Type="http://schemas.openxmlformats.org/officeDocument/2006/relationships/tags" Target="../tags/tag1106.xml"/><Relationship Id="rId3" Type="http://schemas.openxmlformats.org/officeDocument/2006/relationships/tags" Target="../tags/tag1105.xml"/><Relationship Id="rId2" Type="http://schemas.openxmlformats.org/officeDocument/2006/relationships/tags" Target="../tags/tag1104.xml"/><Relationship Id="rId13" Type="http://schemas.openxmlformats.org/officeDocument/2006/relationships/image" Target="../media/image7.svg"/><Relationship Id="rId12" Type="http://schemas.openxmlformats.org/officeDocument/2006/relationships/image" Target="../media/image15.png"/><Relationship Id="rId11" Type="http://schemas.openxmlformats.org/officeDocument/2006/relationships/tags" Target="../tags/tag1113.xml"/><Relationship Id="rId10" Type="http://schemas.openxmlformats.org/officeDocument/2006/relationships/tags" Target="../tags/tag1112.xml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tags" Target="../tags/tag1120.xml"/><Relationship Id="rId7" Type="http://schemas.openxmlformats.org/officeDocument/2006/relationships/tags" Target="../tags/tag1119.xml"/><Relationship Id="rId6" Type="http://schemas.openxmlformats.org/officeDocument/2006/relationships/tags" Target="../tags/tag1118.xml"/><Relationship Id="rId5" Type="http://schemas.openxmlformats.org/officeDocument/2006/relationships/tags" Target="../tags/tag1117.xml"/><Relationship Id="rId4" Type="http://schemas.openxmlformats.org/officeDocument/2006/relationships/tags" Target="../tags/tag1116.xml"/><Relationship Id="rId3" Type="http://schemas.openxmlformats.org/officeDocument/2006/relationships/tags" Target="../tags/tag1115.xml"/><Relationship Id="rId2" Type="http://schemas.openxmlformats.org/officeDocument/2006/relationships/tags" Target="../tags/tag1114.xml"/><Relationship Id="rId16" Type="http://schemas.openxmlformats.org/officeDocument/2006/relationships/image" Target="../media/image8.svg"/><Relationship Id="rId15" Type="http://schemas.openxmlformats.org/officeDocument/2006/relationships/image" Target="../media/image16.png"/><Relationship Id="rId14" Type="http://schemas.openxmlformats.org/officeDocument/2006/relationships/tags" Target="../tags/tag1122.xml"/><Relationship Id="rId13" Type="http://schemas.openxmlformats.org/officeDocument/2006/relationships/image" Target="../media/image6.svg"/><Relationship Id="rId12" Type="http://schemas.openxmlformats.org/officeDocument/2006/relationships/image" Target="../media/image14.png"/><Relationship Id="rId11" Type="http://schemas.openxmlformats.org/officeDocument/2006/relationships/tags" Target="../tags/tag1121.xml"/><Relationship Id="rId10" Type="http://schemas.openxmlformats.org/officeDocument/2006/relationships/image" Target="../media/image1.sv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4" Type="http://schemas.openxmlformats.org/officeDocument/2006/relationships/image" Target="../media/image7.svg"/><Relationship Id="rId13" Type="http://schemas.openxmlformats.org/officeDocument/2006/relationships/image" Target="../media/image15.png"/><Relationship Id="rId12" Type="http://schemas.openxmlformats.org/officeDocument/2006/relationships/tags" Target="../tags/tag107.xml"/><Relationship Id="rId11" Type="http://schemas.openxmlformats.org/officeDocument/2006/relationships/image" Target="../media/image6.svg"/><Relationship Id="rId10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4" Type="http://schemas.openxmlformats.org/officeDocument/2006/relationships/image" Target="../media/image6.svg"/><Relationship Id="rId13" Type="http://schemas.openxmlformats.org/officeDocument/2006/relationships/image" Target="../media/image14.png"/><Relationship Id="rId12" Type="http://schemas.openxmlformats.org/officeDocument/2006/relationships/tags" Target="../tags/tag116.xml"/><Relationship Id="rId11" Type="http://schemas.openxmlformats.org/officeDocument/2006/relationships/image" Target="../media/image4.sv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3" Type="http://schemas.openxmlformats.org/officeDocument/2006/relationships/image" Target="../media/image7.svg"/><Relationship Id="rId12" Type="http://schemas.openxmlformats.org/officeDocument/2006/relationships/image" Target="../media/image15.png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6" Type="http://schemas.openxmlformats.org/officeDocument/2006/relationships/image" Target="../media/image8.svg"/><Relationship Id="rId15" Type="http://schemas.openxmlformats.org/officeDocument/2006/relationships/image" Target="../media/image16.png"/><Relationship Id="rId14" Type="http://schemas.openxmlformats.org/officeDocument/2006/relationships/tags" Target="../tags/tag135.xml"/><Relationship Id="rId13" Type="http://schemas.openxmlformats.org/officeDocument/2006/relationships/image" Target="../media/image6.svg"/><Relationship Id="rId12" Type="http://schemas.openxmlformats.org/officeDocument/2006/relationships/image" Target="../media/image14.png"/><Relationship Id="rId11" Type="http://schemas.openxmlformats.org/officeDocument/2006/relationships/tags" Target="../tags/tag134.xml"/><Relationship Id="rId10" Type="http://schemas.openxmlformats.org/officeDocument/2006/relationships/image" Target="../media/image1.sv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145.xml"/><Relationship Id="rId7" Type="http://schemas.openxmlformats.org/officeDocument/2006/relationships/image" Target="../media/image2.png"/><Relationship Id="rId6" Type="http://schemas.openxmlformats.org/officeDocument/2006/relationships/tags" Target="../tags/tag144.xml"/><Relationship Id="rId5" Type="http://schemas.openxmlformats.org/officeDocument/2006/relationships/image" Target="../media/image1.svg"/><Relationship Id="rId4" Type="http://schemas.openxmlformats.org/officeDocument/2006/relationships/image" Target="../media/image1.png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7" Type="http://schemas.openxmlformats.org/officeDocument/2006/relationships/tags" Target="../tags/tag151.xml"/><Relationship Id="rId16" Type="http://schemas.openxmlformats.org/officeDocument/2006/relationships/tags" Target="../tags/tag150.xml"/><Relationship Id="rId15" Type="http://schemas.openxmlformats.org/officeDocument/2006/relationships/tags" Target="../tags/tag149.xml"/><Relationship Id="rId14" Type="http://schemas.openxmlformats.org/officeDocument/2006/relationships/tags" Target="../tags/tag148.xml"/><Relationship Id="rId13" Type="http://schemas.openxmlformats.org/officeDocument/2006/relationships/tags" Target="../tags/tag147.xml"/><Relationship Id="rId12" Type="http://schemas.openxmlformats.org/officeDocument/2006/relationships/image" Target="../media/image4.png"/><Relationship Id="rId11" Type="http://schemas.openxmlformats.org/officeDocument/2006/relationships/tags" Target="../tags/tag146.xml"/><Relationship Id="rId10" Type="http://schemas.openxmlformats.org/officeDocument/2006/relationships/image" Target="../media/image2.sv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image" Target="../media/image5.png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1" Type="http://schemas.openxmlformats.org/officeDocument/2006/relationships/image" Target="../media/image9.png"/><Relationship Id="rId20" Type="http://schemas.openxmlformats.org/officeDocument/2006/relationships/tags" Target="../tags/tag167.xml"/><Relationship Id="rId2" Type="http://schemas.openxmlformats.org/officeDocument/2006/relationships/tags" Target="../tags/tag157.xml"/><Relationship Id="rId19" Type="http://schemas.openxmlformats.org/officeDocument/2006/relationships/image" Target="../media/image4.svg"/><Relationship Id="rId18" Type="http://schemas.openxmlformats.org/officeDocument/2006/relationships/image" Target="../media/image8.png"/><Relationship Id="rId17" Type="http://schemas.openxmlformats.org/officeDocument/2006/relationships/tags" Target="../tags/tag166.xml"/><Relationship Id="rId16" Type="http://schemas.openxmlformats.org/officeDocument/2006/relationships/image" Target="../media/image1.svg"/><Relationship Id="rId15" Type="http://schemas.openxmlformats.org/officeDocument/2006/relationships/image" Target="../media/image1.png"/><Relationship Id="rId14" Type="http://schemas.openxmlformats.org/officeDocument/2006/relationships/tags" Target="../tags/tag165.xml"/><Relationship Id="rId13" Type="http://schemas.openxmlformats.org/officeDocument/2006/relationships/image" Target="../media/image3.svg"/><Relationship Id="rId12" Type="http://schemas.openxmlformats.org/officeDocument/2006/relationships/image" Target="../media/image7.png"/><Relationship Id="rId11" Type="http://schemas.openxmlformats.org/officeDocument/2006/relationships/tags" Target="../tags/tag164.xml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image" Target="../media/image11.png"/><Relationship Id="rId7" Type="http://schemas.openxmlformats.org/officeDocument/2006/relationships/tags" Target="../tags/tag184.xml"/><Relationship Id="rId6" Type="http://schemas.openxmlformats.org/officeDocument/2006/relationships/image" Target="../media/image10.png"/><Relationship Id="rId5" Type="http://schemas.openxmlformats.org/officeDocument/2006/relationships/tags" Target="../tags/tag183.xml"/><Relationship Id="rId4" Type="http://schemas.openxmlformats.org/officeDocument/2006/relationships/image" Target="../media/image3.svg"/><Relationship Id="rId3" Type="http://schemas.openxmlformats.org/officeDocument/2006/relationships/image" Target="../media/image7.png"/><Relationship Id="rId2" Type="http://schemas.openxmlformats.org/officeDocument/2006/relationships/tags" Target="../tags/tag182.xml"/><Relationship Id="rId16" Type="http://schemas.openxmlformats.org/officeDocument/2006/relationships/tags" Target="../tags/tag190.xml"/><Relationship Id="rId15" Type="http://schemas.openxmlformats.org/officeDocument/2006/relationships/tags" Target="../tags/tag189.xml"/><Relationship Id="rId14" Type="http://schemas.openxmlformats.org/officeDocument/2006/relationships/tags" Target="../tags/tag188.xml"/><Relationship Id="rId13" Type="http://schemas.openxmlformats.org/officeDocument/2006/relationships/tags" Target="../tags/tag187.xml"/><Relationship Id="rId12" Type="http://schemas.openxmlformats.org/officeDocument/2006/relationships/image" Target="../media/image12.png"/><Relationship Id="rId11" Type="http://schemas.openxmlformats.org/officeDocument/2006/relationships/tags" Target="../tags/tag186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image" Target="../media/image1.svg"/><Relationship Id="rId7" Type="http://schemas.openxmlformats.org/officeDocument/2006/relationships/image" Target="../media/image1.png"/><Relationship Id="rId6" Type="http://schemas.openxmlformats.org/officeDocument/2006/relationships/tags" Target="../tags/tag211.xml"/><Relationship Id="rId5" Type="http://schemas.openxmlformats.org/officeDocument/2006/relationships/image" Target="../media/image4.svg"/><Relationship Id="rId4" Type="http://schemas.openxmlformats.org/officeDocument/2006/relationships/image" Target="../media/image8.png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image" Target="../media/image5.png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1" Type="http://schemas.openxmlformats.org/officeDocument/2006/relationships/image" Target="../media/image9.png"/><Relationship Id="rId20" Type="http://schemas.openxmlformats.org/officeDocument/2006/relationships/tags" Target="../tags/tag26.xml"/><Relationship Id="rId2" Type="http://schemas.openxmlformats.org/officeDocument/2006/relationships/tags" Target="../tags/tag16.xml"/><Relationship Id="rId19" Type="http://schemas.openxmlformats.org/officeDocument/2006/relationships/image" Target="../media/image4.svg"/><Relationship Id="rId18" Type="http://schemas.openxmlformats.org/officeDocument/2006/relationships/image" Target="../media/image8.png"/><Relationship Id="rId17" Type="http://schemas.openxmlformats.org/officeDocument/2006/relationships/tags" Target="../tags/tag25.xml"/><Relationship Id="rId16" Type="http://schemas.openxmlformats.org/officeDocument/2006/relationships/image" Target="../media/image1.svg"/><Relationship Id="rId15" Type="http://schemas.openxmlformats.org/officeDocument/2006/relationships/image" Target="../media/image1.png"/><Relationship Id="rId14" Type="http://schemas.openxmlformats.org/officeDocument/2006/relationships/tags" Target="../tags/tag24.xml"/><Relationship Id="rId13" Type="http://schemas.openxmlformats.org/officeDocument/2006/relationships/image" Target="../media/image3.svg"/><Relationship Id="rId12" Type="http://schemas.openxmlformats.org/officeDocument/2006/relationships/image" Target="../media/image7.png"/><Relationship Id="rId11" Type="http://schemas.openxmlformats.org/officeDocument/2006/relationships/tags" Target="../tags/tag23.xml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image" Target="../media/image3.svg"/><Relationship Id="rId3" Type="http://schemas.openxmlformats.org/officeDocument/2006/relationships/image" Target="../media/image7.png"/><Relationship Id="rId2" Type="http://schemas.openxmlformats.org/officeDocument/2006/relationships/tags" Target="../tags/tag217.xml"/><Relationship Id="rId15" Type="http://schemas.openxmlformats.org/officeDocument/2006/relationships/image" Target="../media/image4.svg"/><Relationship Id="rId14" Type="http://schemas.openxmlformats.org/officeDocument/2006/relationships/image" Target="../media/image8.png"/><Relationship Id="rId13" Type="http://schemas.openxmlformats.org/officeDocument/2006/relationships/tags" Target="../tags/tag224.xml"/><Relationship Id="rId12" Type="http://schemas.openxmlformats.org/officeDocument/2006/relationships/image" Target="../media/image5.svg"/><Relationship Id="rId11" Type="http://schemas.openxmlformats.org/officeDocument/2006/relationships/image" Target="../media/image13.png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0" Type="http://schemas.openxmlformats.org/officeDocument/2006/relationships/image" Target="../media/image6.sv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1" Type="http://schemas.openxmlformats.org/officeDocument/2006/relationships/image" Target="../media/image1.sv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4" Type="http://schemas.openxmlformats.org/officeDocument/2006/relationships/image" Target="../media/image7.svg"/><Relationship Id="rId13" Type="http://schemas.openxmlformats.org/officeDocument/2006/relationships/image" Target="../media/image15.png"/><Relationship Id="rId12" Type="http://schemas.openxmlformats.org/officeDocument/2006/relationships/tags" Target="../tags/tag248.xml"/><Relationship Id="rId11" Type="http://schemas.openxmlformats.org/officeDocument/2006/relationships/image" Target="../media/image6.svg"/><Relationship Id="rId10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4" Type="http://schemas.openxmlformats.org/officeDocument/2006/relationships/image" Target="../media/image6.svg"/><Relationship Id="rId13" Type="http://schemas.openxmlformats.org/officeDocument/2006/relationships/image" Target="../media/image14.png"/><Relationship Id="rId12" Type="http://schemas.openxmlformats.org/officeDocument/2006/relationships/tags" Target="../tags/tag257.xml"/><Relationship Id="rId11" Type="http://schemas.openxmlformats.org/officeDocument/2006/relationships/image" Target="../media/image4.sv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3" Type="http://schemas.openxmlformats.org/officeDocument/2006/relationships/image" Target="../media/image7.svg"/><Relationship Id="rId12" Type="http://schemas.openxmlformats.org/officeDocument/2006/relationships/image" Target="../media/image15.png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tags" Target="../tags/tag274.xml"/><Relationship Id="rId7" Type="http://schemas.openxmlformats.org/officeDocument/2006/relationships/tags" Target="../tags/tag273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6" Type="http://schemas.openxmlformats.org/officeDocument/2006/relationships/image" Target="../media/image8.svg"/><Relationship Id="rId15" Type="http://schemas.openxmlformats.org/officeDocument/2006/relationships/image" Target="../media/image16.png"/><Relationship Id="rId14" Type="http://schemas.openxmlformats.org/officeDocument/2006/relationships/tags" Target="../tags/tag276.xml"/><Relationship Id="rId13" Type="http://schemas.openxmlformats.org/officeDocument/2006/relationships/image" Target="../media/image6.svg"/><Relationship Id="rId12" Type="http://schemas.openxmlformats.org/officeDocument/2006/relationships/image" Target="../media/image14.png"/><Relationship Id="rId11" Type="http://schemas.openxmlformats.org/officeDocument/2006/relationships/tags" Target="../tags/tag275.xml"/><Relationship Id="rId10" Type="http://schemas.openxmlformats.org/officeDocument/2006/relationships/image" Target="../media/image1.sv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286.xml"/><Relationship Id="rId7" Type="http://schemas.openxmlformats.org/officeDocument/2006/relationships/image" Target="../media/image2.png"/><Relationship Id="rId6" Type="http://schemas.openxmlformats.org/officeDocument/2006/relationships/tags" Target="../tags/tag285.xml"/><Relationship Id="rId5" Type="http://schemas.openxmlformats.org/officeDocument/2006/relationships/image" Target="../media/image1.svg"/><Relationship Id="rId4" Type="http://schemas.openxmlformats.org/officeDocument/2006/relationships/image" Target="../media/image1.png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7" Type="http://schemas.openxmlformats.org/officeDocument/2006/relationships/tags" Target="../tags/tag292.xml"/><Relationship Id="rId16" Type="http://schemas.openxmlformats.org/officeDocument/2006/relationships/tags" Target="../tags/tag291.xml"/><Relationship Id="rId15" Type="http://schemas.openxmlformats.org/officeDocument/2006/relationships/tags" Target="../tags/tag290.xml"/><Relationship Id="rId14" Type="http://schemas.openxmlformats.org/officeDocument/2006/relationships/tags" Target="../tags/tag289.xml"/><Relationship Id="rId13" Type="http://schemas.openxmlformats.org/officeDocument/2006/relationships/tags" Target="../tags/tag288.xml"/><Relationship Id="rId12" Type="http://schemas.openxmlformats.org/officeDocument/2006/relationships/image" Target="../media/image4.png"/><Relationship Id="rId11" Type="http://schemas.openxmlformats.org/officeDocument/2006/relationships/tags" Target="../tags/tag287.xml"/><Relationship Id="rId10" Type="http://schemas.openxmlformats.org/officeDocument/2006/relationships/image" Target="../media/image2.sv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304.xml"/><Relationship Id="rId8" Type="http://schemas.openxmlformats.org/officeDocument/2006/relationships/image" Target="../media/image5.png"/><Relationship Id="rId7" Type="http://schemas.openxmlformats.org/officeDocument/2006/relationships/tags" Target="../tags/tag303.xml"/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4" Type="http://schemas.openxmlformats.org/officeDocument/2006/relationships/tags" Target="../tags/tag300.xml"/><Relationship Id="rId3" Type="http://schemas.openxmlformats.org/officeDocument/2006/relationships/tags" Target="../tags/tag299.xml"/><Relationship Id="rId21" Type="http://schemas.openxmlformats.org/officeDocument/2006/relationships/image" Target="../media/image9.png"/><Relationship Id="rId20" Type="http://schemas.openxmlformats.org/officeDocument/2006/relationships/tags" Target="../tags/tag308.xml"/><Relationship Id="rId2" Type="http://schemas.openxmlformats.org/officeDocument/2006/relationships/tags" Target="../tags/tag298.xml"/><Relationship Id="rId19" Type="http://schemas.openxmlformats.org/officeDocument/2006/relationships/image" Target="../media/image4.svg"/><Relationship Id="rId18" Type="http://schemas.openxmlformats.org/officeDocument/2006/relationships/image" Target="../media/image8.png"/><Relationship Id="rId17" Type="http://schemas.openxmlformats.org/officeDocument/2006/relationships/tags" Target="../tags/tag307.xml"/><Relationship Id="rId16" Type="http://schemas.openxmlformats.org/officeDocument/2006/relationships/image" Target="../media/image1.svg"/><Relationship Id="rId15" Type="http://schemas.openxmlformats.org/officeDocument/2006/relationships/image" Target="../media/image1.png"/><Relationship Id="rId14" Type="http://schemas.openxmlformats.org/officeDocument/2006/relationships/tags" Target="../tags/tag306.xml"/><Relationship Id="rId13" Type="http://schemas.openxmlformats.org/officeDocument/2006/relationships/image" Target="../media/image3.svg"/><Relationship Id="rId12" Type="http://schemas.openxmlformats.org/officeDocument/2006/relationships/image" Target="../media/image7.png"/><Relationship Id="rId11" Type="http://schemas.openxmlformats.org/officeDocument/2006/relationships/tags" Target="../tags/tag305.xml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7" Type="http://schemas.openxmlformats.org/officeDocument/2006/relationships/tags" Target="../tags/tag314.xml"/><Relationship Id="rId6" Type="http://schemas.openxmlformats.org/officeDocument/2006/relationships/tags" Target="../tags/tag313.xml"/><Relationship Id="rId5" Type="http://schemas.openxmlformats.org/officeDocument/2006/relationships/tags" Target="../tags/tag312.xml"/><Relationship Id="rId4" Type="http://schemas.openxmlformats.org/officeDocument/2006/relationships/tags" Target="../tags/tag311.xml"/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322.xml"/><Relationship Id="rId8" Type="http://schemas.openxmlformats.org/officeDocument/2006/relationships/tags" Target="../tags/tag321.xml"/><Relationship Id="rId7" Type="http://schemas.openxmlformats.org/officeDocument/2006/relationships/tags" Target="../tags/tag320.xml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326.xml"/><Relationship Id="rId8" Type="http://schemas.openxmlformats.org/officeDocument/2006/relationships/image" Target="../media/image11.png"/><Relationship Id="rId7" Type="http://schemas.openxmlformats.org/officeDocument/2006/relationships/tags" Target="../tags/tag325.xml"/><Relationship Id="rId6" Type="http://schemas.openxmlformats.org/officeDocument/2006/relationships/image" Target="../media/image10.png"/><Relationship Id="rId5" Type="http://schemas.openxmlformats.org/officeDocument/2006/relationships/tags" Target="../tags/tag324.xml"/><Relationship Id="rId4" Type="http://schemas.openxmlformats.org/officeDocument/2006/relationships/image" Target="../media/image3.svg"/><Relationship Id="rId3" Type="http://schemas.openxmlformats.org/officeDocument/2006/relationships/image" Target="../media/image7.png"/><Relationship Id="rId2" Type="http://schemas.openxmlformats.org/officeDocument/2006/relationships/tags" Target="../tags/tag323.xml"/><Relationship Id="rId16" Type="http://schemas.openxmlformats.org/officeDocument/2006/relationships/tags" Target="../tags/tag331.xml"/><Relationship Id="rId15" Type="http://schemas.openxmlformats.org/officeDocument/2006/relationships/tags" Target="../tags/tag330.xml"/><Relationship Id="rId14" Type="http://schemas.openxmlformats.org/officeDocument/2006/relationships/tags" Target="../tags/tag329.xml"/><Relationship Id="rId13" Type="http://schemas.openxmlformats.org/officeDocument/2006/relationships/tags" Target="../tags/tag328.xml"/><Relationship Id="rId12" Type="http://schemas.openxmlformats.org/officeDocument/2006/relationships/image" Target="../media/image12.png"/><Relationship Id="rId11" Type="http://schemas.openxmlformats.org/officeDocument/2006/relationships/tags" Target="../tags/tag327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7" Type="http://schemas.openxmlformats.org/officeDocument/2006/relationships/tags" Target="../tags/tag340.xml"/><Relationship Id="rId6" Type="http://schemas.openxmlformats.org/officeDocument/2006/relationships/tags" Target="../tags/tag339.xml"/><Relationship Id="rId5" Type="http://schemas.openxmlformats.org/officeDocument/2006/relationships/tags" Target="../tags/tag338.xml"/><Relationship Id="rId4" Type="http://schemas.openxmlformats.org/officeDocument/2006/relationships/tags" Target="../tags/tag337.xml"/><Relationship Id="rId3" Type="http://schemas.openxmlformats.org/officeDocument/2006/relationships/tags" Target="../tags/tag336.xml"/><Relationship Id="rId2" Type="http://schemas.openxmlformats.org/officeDocument/2006/relationships/tags" Target="../tags/tag335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6" Type="http://schemas.openxmlformats.org/officeDocument/2006/relationships/tags" Target="../tags/tag345.xml"/><Relationship Id="rId5" Type="http://schemas.openxmlformats.org/officeDocument/2006/relationships/tags" Target="../tags/tag344.xml"/><Relationship Id="rId4" Type="http://schemas.openxmlformats.org/officeDocument/2006/relationships/tags" Target="../tags/tag343.xml"/><Relationship Id="rId3" Type="http://schemas.openxmlformats.org/officeDocument/2006/relationships/tags" Target="../tags/tag342.xml"/><Relationship Id="rId2" Type="http://schemas.openxmlformats.org/officeDocument/2006/relationships/tags" Target="../tags/tag341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5" Type="http://schemas.openxmlformats.org/officeDocument/2006/relationships/tags" Target="../tags/tag349.xml"/><Relationship Id="rId4" Type="http://schemas.openxmlformats.org/officeDocument/2006/relationships/tags" Target="../tags/tag348.xml"/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353.xml"/><Relationship Id="rId8" Type="http://schemas.openxmlformats.org/officeDocument/2006/relationships/image" Target="../media/image1.svg"/><Relationship Id="rId7" Type="http://schemas.openxmlformats.org/officeDocument/2006/relationships/image" Target="../media/image1.png"/><Relationship Id="rId6" Type="http://schemas.openxmlformats.org/officeDocument/2006/relationships/tags" Target="../tags/tag352.xml"/><Relationship Id="rId5" Type="http://schemas.openxmlformats.org/officeDocument/2006/relationships/image" Target="../media/image4.svg"/><Relationship Id="rId4" Type="http://schemas.openxmlformats.org/officeDocument/2006/relationships/image" Target="../media/image8.png"/><Relationship Id="rId3" Type="http://schemas.openxmlformats.org/officeDocument/2006/relationships/tags" Target="../tags/tag351.xml"/><Relationship Id="rId2" Type="http://schemas.openxmlformats.org/officeDocument/2006/relationships/tags" Target="../tags/tag350.xml"/><Relationship Id="rId13" Type="http://schemas.openxmlformats.org/officeDocument/2006/relationships/tags" Target="../tags/tag357.xml"/><Relationship Id="rId12" Type="http://schemas.openxmlformats.org/officeDocument/2006/relationships/tags" Target="../tags/tag356.xml"/><Relationship Id="rId11" Type="http://schemas.openxmlformats.org/officeDocument/2006/relationships/tags" Target="../tags/tag355.xml"/><Relationship Id="rId10" Type="http://schemas.openxmlformats.org/officeDocument/2006/relationships/tags" Target="../tags/tag354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" Type="http://schemas.openxmlformats.org/officeDocument/2006/relationships/image" Target="../media/image3.svg"/><Relationship Id="rId3" Type="http://schemas.openxmlformats.org/officeDocument/2006/relationships/image" Target="../media/image7.png"/><Relationship Id="rId2" Type="http://schemas.openxmlformats.org/officeDocument/2006/relationships/tags" Target="../tags/tag358.xml"/><Relationship Id="rId15" Type="http://schemas.openxmlformats.org/officeDocument/2006/relationships/image" Target="../media/image4.svg"/><Relationship Id="rId14" Type="http://schemas.openxmlformats.org/officeDocument/2006/relationships/image" Target="../media/image8.png"/><Relationship Id="rId13" Type="http://schemas.openxmlformats.org/officeDocument/2006/relationships/tags" Target="../tags/tag365.xml"/><Relationship Id="rId12" Type="http://schemas.openxmlformats.org/officeDocument/2006/relationships/image" Target="../media/image5.svg"/><Relationship Id="rId11" Type="http://schemas.openxmlformats.org/officeDocument/2006/relationships/image" Target="../media/image13.png"/><Relationship Id="rId10" Type="http://schemas.openxmlformats.org/officeDocument/2006/relationships/tags" Target="../tags/tag364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372.xml"/><Relationship Id="rId7" Type="http://schemas.openxmlformats.org/officeDocument/2006/relationships/tags" Target="../tags/tag371.xml"/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4" Type="http://schemas.openxmlformats.org/officeDocument/2006/relationships/tags" Target="../tags/tag368.xml"/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0" Type="http://schemas.openxmlformats.org/officeDocument/2006/relationships/image" Target="../media/image6.sv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80.xml"/><Relationship Id="rId8" Type="http://schemas.openxmlformats.org/officeDocument/2006/relationships/tags" Target="../tags/tag379.xml"/><Relationship Id="rId7" Type="http://schemas.openxmlformats.org/officeDocument/2006/relationships/tags" Target="../tags/tag378.xml"/><Relationship Id="rId6" Type="http://schemas.openxmlformats.org/officeDocument/2006/relationships/tags" Target="../tags/tag377.xml"/><Relationship Id="rId5" Type="http://schemas.openxmlformats.org/officeDocument/2006/relationships/tags" Target="../tags/tag376.xml"/><Relationship Id="rId4" Type="http://schemas.openxmlformats.org/officeDocument/2006/relationships/tags" Target="../tags/tag375.xml"/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1" Type="http://schemas.openxmlformats.org/officeDocument/2006/relationships/image" Target="../media/image1.sv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88.xml"/><Relationship Id="rId8" Type="http://schemas.openxmlformats.org/officeDocument/2006/relationships/tags" Target="../tags/tag387.xml"/><Relationship Id="rId7" Type="http://schemas.openxmlformats.org/officeDocument/2006/relationships/tags" Target="../tags/tag386.xml"/><Relationship Id="rId6" Type="http://schemas.openxmlformats.org/officeDocument/2006/relationships/tags" Target="../tags/tag385.xml"/><Relationship Id="rId5" Type="http://schemas.openxmlformats.org/officeDocument/2006/relationships/tags" Target="../tags/tag384.xml"/><Relationship Id="rId4" Type="http://schemas.openxmlformats.org/officeDocument/2006/relationships/tags" Target="../tags/tag383.xml"/><Relationship Id="rId3" Type="http://schemas.openxmlformats.org/officeDocument/2006/relationships/tags" Target="../tags/tag382.xml"/><Relationship Id="rId2" Type="http://schemas.openxmlformats.org/officeDocument/2006/relationships/tags" Target="../tags/tag381.xml"/><Relationship Id="rId14" Type="http://schemas.openxmlformats.org/officeDocument/2006/relationships/image" Target="../media/image7.svg"/><Relationship Id="rId13" Type="http://schemas.openxmlformats.org/officeDocument/2006/relationships/image" Target="../media/image15.png"/><Relationship Id="rId12" Type="http://schemas.openxmlformats.org/officeDocument/2006/relationships/tags" Target="../tags/tag389.xml"/><Relationship Id="rId11" Type="http://schemas.openxmlformats.org/officeDocument/2006/relationships/image" Target="../media/image6.svg"/><Relationship Id="rId10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97.xml"/><Relationship Id="rId8" Type="http://schemas.openxmlformats.org/officeDocument/2006/relationships/tags" Target="../tags/tag396.xml"/><Relationship Id="rId7" Type="http://schemas.openxmlformats.org/officeDocument/2006/relationships/tags" Target="../tags/tag395.xml"/><Relationship Id="rId6" Type="http://schemas.openxmlformats.org/officeDocument/2006/relationships/tags" Target="../tags/tag394.xml"/><Relationship Id="rId5" Type="http://schemas.openxmlformats.org/officeDocument/2006/relationships/tags" Target="../tags/tag393.xml"/><Relationship Id="rId4" Type="http://schemas.openxmlformats.org/officeDocument/2006/relationships/tags" Target="../tags/tag392.xml"/><Relationship Id="rId3" Type="http://schemas.openxmlformats.org/officeDocument/2006/relationships/tags" Target="../tags/tag391.xml"/><Relationship Id="rId2" Type="http://schemas.openxmlformats.org/officeDocument/2006/relationships/tags" Target="../tags/tag390.xml"/><Relationship Id="rId14" Type="http://schemas.openxmlformats.org/officeDocument/2006/relationships/image" Target="../media/image6.svg"/><Relationship Id="rId13" Type="http://schemas.openxmlformats.org/officeDocument/2006/relationships/image" Target="../media/image14.png"/><Relationship Id="rId12" Type="http://schemas.openxmlformats.org/officeDocument/2006/relationships/tags" Target="../tags/tag398.xml"/><Relationship Id="rId11" Type="http://schemas.openxmlformats.org/officeDocument/2006/relationships/image" Target="../media/image4.sv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406.xml"/><Relationship Id="rId8" Type="http://schemas.openxmlformats.org/officeDocument/2006/relationships/tags" Target="../tags/tag405.xml"/><Relationship Id="rId7" Type="http://schemas.openxmlformats.org/officeDocument/2006/relationships/tags" Target="../tags/tag404.xml"/><Relationship Id="rId6" Type="http://schemas.openxmlformats.org/officeDocument/2006/relationships/tags" Target="../tags/tag403.xml"/><Relationship Id="rId5" Type="http://schemas.openxmlformats.org/officeDocument/2006/relationships/tags" Target="../tags/tag402.xml"/><Relationship Id="rId4" Type="http://schemas.openxmlformats.org/officeDocument/2006/relationships/tags" Target="../tags/tag401.xml"/><Relationship Id="rId3" Type="http://schemas.openxmlformats.org/officeDocument/2006/relationships/tags" Target="../tags/tag400.xml"/><Relationship Id="rId2" Type="http://schemas.openxmlformats.org/officeDocument/2006/relationships/tags" Target="../tags/tag399.xml"/><Relationship Id="rId13" Type="http://schemas.openxmlformats.org/officeDocument/2006/relationships/image" Target="../media/image7.svg"/><Relationship Id="rId12" Type="http://schemas.openxmlformats.org/officeDocument/2006/relationships/image" Target="../media/image15.png"/><Relationship Id="rId11" Type="http://schemas.openxmlformats.org/officeDocument/2006/relationships/tags" Target="../tags/tag408.xml"/><Relationship Id="rId10" Type="http://schemas.openxmlformats.org/officeDocument/2006/relationships/tags" Target="../tags/tag407.xm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tags" Target="../tags/tag415.xml"/><Relationship Id="rId7" Type="http://schemas.openxmlformats.org/officeDocument/2006/relationships/tags" Target="../tags/tag414.xml"/><Relationship Id="rId6" Type="http://schemas.openxmlformats.org/officeDocument/2006/relationships/tags" Target="../tags/tag413.xml"/><Relationship Id="rId5" Type="http://schemas.openxmlformats.org/officeDocument/2006/relationships/tags" Target="../tags/tag412.xml"/><Relationship Id="rId4" Type="http://schemas.openxmlformats.org/officeDocument/2006/relationships/tags" Target="../tags/tag411.xml"/><Relationship Id="rId3" Type="http://schemas.openxmlformats.org/officeDocument/2006/relationships/tags" Target="../tags/tag410.xml"/><Relationship Id="rId2" Type="http://schemas.openxmlformats.org/officeDocument/2006/relationships/tags" Target="../tags/tag409.xml"/><Relationship Id="rId16" Type="http://schemas.openxmlformats.org/officeDocument/2006/relationships/image" Target="../media/image8.svg"/><Relationship Id="rId15" Type="http://schemas.openxmlformats.org/officeDocument/2006/relationships/image" Target="../media/image16.png"/><Relationship Id="rId14" Type="http://schemas.openxmlformats.org/officeDocument/2006/relationships/tags" Target="../tags/tag417.xml"/><Relationship Id="rId13" Type="http://schemas.openxmlformats.org/officeDocument/2006/relationships/image" Target="../media/image6.svg"/><Relationship Id="rId12" Type="http://schemas.openxmlformats.org/officeDocument/2006/relationships/image" Target="../media/image14.png"/><Relationship Id="rId11" Type="http://schemas.openxmlformats.org/officeDocument/2006/relationships/tags" Target="../tags/tag416.xml"/><Relationship Id="rId10" Type="http://schemas.openxmlformats.org/officeDocument/2006/relationships/image" Target="../media/image1.sv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427.xml"/><Relationship Id="rId7" Type="http://schemas.openxmlformats.org/officeDocument/2006/relationships/image" Target="../media/image2.png"/><Relationship Id="rId6" Type="http://schemas.openxmlformats.org/officeDocument/2006/relationships/tags" Target="../tags/tag426.xml"/><Relationship Id="rId5" Type="http://schemas.openxmlformats.org/officeDocument/2006/relationships/image" Target="../media/image1.svg"/><Relationship Id="rId4" Type="http://schemas.openxmlformats.org/officeDocument/2006/relationships/image" Target="../media/image1.png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7" Type="http://schemas.openxmlformats.org/officeDocument/2006/relationships/tags" Target="../tags/tag433.xml"/><Relationship Id="rId16" Type="http://schemas.openxmlformats.org/officeDocument/2006/relationships/tags" Target="../tags/tag432.xml"/><Relationship Id="rId15" Type="http://schemas.openxmlformats.org/officeDocument/2006/relationships/tags" Target="../tags/tag431.xml"/><Relationship Id="rId14" Type="http://schemas.openxmlformats.org/officeDocument/2006/relationships/tags" Target="../tags/tag430.xml"/><Relationship Id="rId13" Type="http://schemas.openxmlformats.org/officeDocument/2006/relationships/tags" Target="../tags/tag429.xml"/><Relationship Id="rId12" Type="http://schemas.openxmlformats.org/officeDocument/2006/relationships/image" Target="../media/image4.png"/><Relationship Id="rId11" Type="http://schemas.openxmlformats.org/officeDocument/2006/relationships/tags" Target="../tags/tag428.xml"/><Relationship Id="rId10" Type="http://schemas.openxmlformats.org/officeDocument/2006/relationships/image" Target="../media/image2.sv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6" Type="http://schemas.openxmlformats.org/officeDocument/2006/relationships/tags" Target="../tags/tag438.xml"/><Relationship Id="rId5" Type="http://schemas.openxmlformats.org/officeDocument/2006/relationships/tags" Target="../tags/tag437.xml"/><Relationship Id="rId4" Type="http://schemas.openxmlformats.org/officeDocument/2006/relationships/tags" Target="../tags/tag436.xml"/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445.xml"/><Relationship Id="rId8" Type="http://schemas.openxmlformats.org/officeDocument/2006/relationships/image" Target="../media/image5.png"/><Relationship Id="rId7" Type="http://schemas.openxmlformats.org/officeDocument/2006/relationships/tags" Target="../tags/tag444.xml"/><Relationship Id="rId6" Type="http://schemas.openxmlformats.org/officeDocument/2006/relationships/tags" Target="../tags/tag443.xml"/><Relationship Id="rId5" Type="http://schemas.openxmlformats.org/officeDocument/2006/relationships/tags" Target="../tags/tag442.xml"/><Relationship Id="rId4" Type="http://schemas.openxmlformats.org/officeDocument/2006/relationships/tags" Target="../tags/tag441.xml"/><Relationship Id="rId3" Type="http://schemas.openxmlformats.org/officeDocument/2006/relationships/tags" Target="../tags/tag440.xml"/><Relationship Id="rId21" Type="http://schemas.openxmlformats.org/officeDocument/2006/relationships/image" Target="../media/image9.png"/><Relationship Id="rId20" Type="http://schemas.openxmlformats.org/officeDocument/2006/relationships/tags" Target="../tags/tag449.xml"/><Relationship Id="rId2" Type="http://schemas.openxmlformats.org/officeDocument/2006/relationships/tags" Target="../tags/tag439.xml"/><Relationship Id="rId19" Type="http://schemas.openxmlformats.org/officeDocument/2006/relationships/image" Target="../media/image4.svg"/><Relationship Id="rId18" Type="http://schemas.openxmlformats.org/officeDocument/2006/relationships/image" Target="../media/image8.png"/><Relationship Id="rId17" Type="http://schemas.openxmlformats.org/officeDocument/2006/relationships/tags" Target="../tags/tag448.xml"/><Relationship Id="rId16" Type="http://schemas.openxmlformats.org/officeDocument/2006/relationships/image" Target="../media/image1.svg"/><Relationship Id="rId15" Type="http://schemas.openxmlformats.org/officeDocument/2006/relationships/image" Target="../media/image1.png"/><Relationship Id="rId14" Type="http://schemas.openxmlformats.org/officeDocument/2006/relationships/tags" Target="../tags/tag447.xml"/><Relationship Id="rId13" Type="http://schemas.openxmlformats.org/officeDocument/2006/relationships/image" Target="../media/image3.svg"/><Relationship Id="rId12" Type="http://schemas.openxmlformats.org/officeDocument/2006/relationships/image" Target="../media/image7.png"/><Relationship Id="rId11" Type="http://schemas.openxmlformats.org/officeDocument/2006/relationships/tags" Target="../tags/tag446.xml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7" Type="http://schemas.openxmlformats.org/officeDocument/2006/relationships/tags" Target="../tags/tag455.xml"/><Relationship Id="rId6" Type="http://schemas.openxmlformats.org/officeDocument/2006/relationships/tags" Target="../tags/tag454.xml"/><Relationship Id="rId5" Type="http://schemas.openxmlformats.org/officeDocument/2006/relationships/tags" Target="../tags/tag453.xml"/><Relationship Id="rId4" Type="http://schemas.openxmlformats.org/officeDocument/2006/relationships/tags" Target="../tags/tag452.xml"/><Relationship Id="rId3" Type="http://schemas.openxmlformats.org/officeDocument/2006/relationships/tags" Target="../tags/tag451.xml"/><Relationship Id="rId2" Type="http://schemas.openxmlformats.org/officeDocument/2006/relationships/tags" Target="../tags/tag450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463.xml"/><Relationship Id="rId8" Type="http://schemas.openxmlformats.org/officeDocument/2006/relationships/tags" Target="../tags/tag462.xml"/><Relationship Id="rId7" Type="http://schemas.openxmlformats.org/officeDocument/2006/relationships/tags" Target="../tags/tag461.xml"/><Relationship Id="rId6" Type="http://schemas.openxmlformats.org/officeDocument/2006/relationships/tags" Target="../tags/tag460.xml"/><Relationship Id="rId5" Type="http://schemas.openxmlformats.org/officeDocument/2006/relationships/tags" Target="../tags/tag459.xml"/><Relationship Id="rId4" Type="http://schemas.openxmlformats.org/officeDocument/2006/relationships/tags" Target="../tags/tag458.xml"/><Relationship Id="rId3" Type="http://schemas.openxmlformats.org/officeDocument/2006/relationships/tags" Target="../tags/tag457.xml"/><Relationship Id="rId2" Type="http://schemas.openxmlformats.org/officeDocument/2006/relationships/tags" Target="../tags/tag456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image" Target="../media/image11.png"/><Relationship Id="rId7" Type="http://schemas.openxmlformats.org/officeDocument/2006/relationships/tags" Target="../tags/tag43.xml"/><Relationship Id="rId6" Type="http://schemas.openxmlformats.org/officeDocument/2006/relationships/image" Target="../media/image10.png"/><Relationship Id="rId5" Type="http://schemas.openxmlformats.org/officeDocument/2006/relationships/tags" Target="../tags/tag42.xml"/><Relationship Id="rId4" Type="http://schemas.openxmlformats.org/officeDocument/2006/relationships/image" Target="../media/image3.svg"/><Relationship Id="rId3" Type="http://schemas.openxmlformats.org/officeDocument/2006/relationships/image" Target="../media/image7.png"/><Relationship Id="rId2" Type="http://schemas.openxmlformats.org/officeDocument/2006/relationships/tags" Target="../tags/tag41.xml"/><Relationship Id="rId16" Type="http://schemas.openxmlformats.org/officeDocument/2006/relationships/tags" Target="../tags/tag49.xml"/><Relationship Id="rId15" Type="http://schemas.openxmlformats.org/officeDocument/2006/relationships/tags" Target="../tags/tag48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image" Target="../media/image12.png"/><Relationship Id="rId11" Type="http://schemas.openxmlformats.org/officeDocument/2006/relationships/tags" Target="../tags/tag45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467.xml"/><Relationship Id="rId8" Type="http://schemas.openxmlformats.org/officeDocument/2006/relationships/image" Target="../media/image11.png"/><Relationship Id="rId7" Type="http://schemas.openxmlformats.org/officeDocument/2006/relationships/tags" Target="../tags/tag466.xml"/><Relationship Id="rId6" Type="http://schemas.openxmlformats.org/officeDocument/2006/relationships/image" Target="../media/image10.png"/><Relationship Id="rId5" Type="http://schemas.openxmlformats.org/officeDocument/2006/relationships/tags" Target="../tags/tag465.xml"/><Relationship Id="rId4" Type="http://schemas.openxmlformats.org/officeDocument/2006/relationships/image" Target="../media/image3.svg"/><Relationship Id="rId3" Type="http://schemas.openxmlformats.org/officeDocument/2006/relationships/image" Target="../media/image7.png"/><Relationship Id="rId2" Type="http://schemas.openxmlformats.org/officeDocument/2006/relationships/tags" Target="../tags/tag464.xml"/><Relationship Id="rId16" Type="http://schemas.openxmlformats.org/officeDocument/2006/relationships/tags" Target="../tags/tag472.xml"/><Relationship Id="rId15" Type="http://schemas.openxmlformats.org/officeDocument/2006/relationships/tags" Target="../tags/tag471.xml"/><Relationship Id="rId14" Type="http://schemas.openxmlformats.org/officeDocument/2006/relationships/tags" Target="../tags/tag470.xml"/><Relationship Id="rId13" Type="http://schemas.openxmlformats.org/officeDocument/2006/relationships/tags" Target="../tags/tag469.xml"/><Relationship Id="rId12" Type="http://schemas.openxmlformats.org/officeDocument/2006/relationships/image" Target="../media/image12.png"/><Relationship Id="rId11" Type="http://schemas.openxmlformats.org/officeDocument/2006/relationships/tags" Target="../tags/tag468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tags" Target="../tags/tag475.xml"/><Relationship Id="rId3" Type="http://schemas.openxmlformats.org/officeDocument/2006/relationships/tags" Target="../tags/tag474.xml"/><Relationship Id="rId2" Type="http://schemas.openxmlformats.org/officeDocument/2006/relationships/tags" Target="../tags/tag473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7" Type="http://schemas.openxmlformats.org/officeDocument/2006/relationships/tags" Target="../tags/tag481.xml"/><Relationship Id="rId6" Type="http://schemas.openxmlformats.org/officeDocument/2006/relationships/tags" Target="../tags/tag480.xml"/><Relationship Id="rId5" Type="http://schemas.openxmlformats.org/officeDocument/2006/relationships/tags" Target="../tags/tag479.xml"/><Relationship Id="rId4" Type="http://schemas.openxmlformats.org/officeDocument/2006/relationships/tags" Target="../tags/tag478.xml"/><Relationship Id="rId3" Type="http://schemas.openxmlformats.org/officeDocument/2006/relationships/tags" Target="../tags/tag477.xml"/><Relationship Id="rId2" Type="http://schemas.openxmlformats.org/officeDocument/2006/relationships/tags" Target="../tags/tag476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6" Type="http://schemas.openxmlformats.org/officeDocument/2006/relationships/tags" Target="../tags/tag486.xml"/><Relationship Id="rId5" Type="http://schemas.openxmlformats.org/officeDocument/2006/relationships/tags" Target="../tags/tag485.xml"/><Relationship Id="rId4" Type="http://schemas.openxmlformats.org/officeDocument/2006/relationships/tags" Target="../tags/tag484.xml"/><Relationship Id="rId3" Type="http://schemas.openxmlformats.org/officeDocument/2006/relationships/tags" Target="../tags/tag483.xml"/><Relationship Id="rId2" Type="http://schemas.openxmlformats.org/officeDocument/2006/relationships/tags" Target="../tags/tag482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5" Type="http://schemas.openxmlformats.org/officeDocument/2006/relationships/tags" Target="../tags/tag490.xml"/><Relationship Id="rId4" Type="http://schemas.openxmlformats.org/officeDocument/2006/relationships/tags" Target="../tags/tag489.xml"/><Relationship Id="rId3" Type="http://schemas.openxmlformats.org/officeDocument/2006/relationships/tags" Target="../tags/tag488.xml"/><Relationship Id="rId2" Type="http://schemas.openxmlformats.org/officeDocument/2006/relationships/tags" Target="../tags/tag487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494.xml"/><Relationship Id="rId8" Type="http://schemas.openxmlformats.org/officeDocument/2006/relationships/image" Target="../media/image1.svg"/><Relationship Id="rId7" Type="http://schemas.openxmlformats.org/officeDocument/2006/relationships/image" Target="../media/image1.png"/><Relationship Id="rId6" Type="http://schemas.openxmlformats.org/officeDocument/2006/relationships/tags" Target="../tags/tag493.xml"/><Relationship Id="rId5" Type="http://schemas.openxmlformats.org/officeDocument/2006/relationships/image" Target="../media/image4.svg"/><Relationship Id="rId4" Type="http://schemas.openxmlformats.org/officeDocument/2006/relationships/image" Target="../media/image8.png"/><Relationship Id="rId3" Type="http://schemas.openxmlformats.org/officeDocument/2006/relationships/tags" Target="../tags/tag492.xml"/><Relationship Id="rId2" Type="http://schemas.openxmlformats.org/officeDocument/2006/relationships/tags" Target="../tags/tag491.xml"/><Relationship Id="rId13" Type="http://schemas.openxmlformats.org/officeDocument/2006/relationships/tags" Target="../tags/tag498.xml"/><Relationship Id="rId12" Type="http://schemas.openxmlformats.org/officeDocument/2006/relationships/tags" Target="../tags/tag497.xml"/><Relationship Id="rId11" Type="http://schemas.openxmlformats.org/officeDocument/2006/relationships/tags" Target="../tags/tag496.xml"/><Relationship Id="rId10" Type="http://schemas.openxmlformats.org/officeDocument/2006/relationships/tags" Target="../tags/tag495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504.xml"/><Relationship Id="rId8" Type="http://schemas.openxmlformats.org/officeDocument/2006/relationships/tags" Target="../tags/tag503.xml"/><Relationship Id="rId7" Type="http://schemas.openxmlformats.org/officeDocument/2006/relationships/tags" Target="../tags/tag502.xml"/><Relationship Id="rId6" Type="http://schemas.openxmlformats.org/officeDocument/2006/relationships/tags" Target="../tags/tag501.xml"/><Relationship Id="rId5" Type="http://schemas.openxmlformats.org/officeDocument/2006/relationships/tags" Target="../tags/tag500.xml"/><Relationship Id="rId4" Type="http://schemas.openxmlformats.org/officeDocument/2006/relationships/image" Target="../media/image3.svg"/><Relationship Id="rId3" Type="http://schemas.openxmlformats.org/officeDocument/2006/relationships/image" Target="../media/image7.png"/><Relationship Id="rId2" Type="http://schemas.openxmlformats.org/officeDocument/2006/relationships/tags" Target="../tags/tag499.xml"/><Relationship Id="rId15" Type="http://schemas.openxmlformats.org/officeDocument/2006/relationships/image" Target="../media/image4.svg"/><Relationship Id="rId14" Type="http://schemas.openxmlformats.org/officeDocument/2006/relationships/image" Target="../media/image8.png"/><Relationship Id="rId13" Type="http://schemas.openxmlformats.org/officeDocument/2006/relationships/tags" Target="../tags/tag506.xml"/><Relationship Id="rId12" Type="http://schemas.openxmlformats.org/officeDocument/2006/relationships/image" Target="../media/image5.svg"/><Relationship Id="rId11" Type="http://schemas.openxmlformats.org/officeDocument/2006/relationships/image" Target="../media/image13.png"/><Relationship Id="rId10" Type="http://schemas.openxmlformats.org/officeDocument/2006/relationships/tags" Target="../tags/tag505.xm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513.xml"/><Relationship Id="rId7" Type="http://schemas.openxmlformats.org/officeDocument/2006/relationships/tags" Target="../tags/tag512.xml"/><Relationship Id="rId6" Type="http://schemas.openxmlformats.org/officeDocument/2006/relationships/tags" Target="../tags/tag511.xml"/><Relationship Id="rId5" Type="http://schemas.openxmlformats.org/officeDocument/2006/relationships/tags" Target="../tags/tag510.xml"/><Relationship Id="rId4" Type="http://schemas.openxmlformats.org/officeDocument/2006/relationships/tags" Target="../tags/tag509.xml"/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0" Type="http://schemas.openxmlformats.org/officeDocument/2006/relationships/image" Target="../media/image6.sv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521.xml"/><Relationship Id="rId8" Type="http://schemas.openxmlformats.org/officeDocument/2006/relationships/tags" Target="../tags/tag520.xml"/><Relationship Id="rId7" Type="http://schemas.openxmlformats.org/officeDocument/2006/relationships/tags" Target="../tags/tag519.xml"/><Relationship Id="rId6" Type="http://schemas.openxmlformats.org/officeDocument/2006/relationships/tags" Target="../tags/tag518.xml"/><Relationship Id="rId5" Type="http://schemas.openxmlformats.org/officeDocument/2006/relationships/tags" Target="../tags/tag517.xml"/><Relationship Id="rId4" Type="http://schemas.openxmlformats.org/officeDocument/2006/relationships/tags" Target="../tags/tag516.xml"/><Relationship Id="rId3" Type="http://schemas.openxmlformats.org/officeDocument/2006/relationships/tags" Target="../tags/tag515.xml"/><Relationship Id="rId2" Type="http://schemas.openxmlformats.org/officeDocument/2006/relationships/tags" Target="../tags/tag514.xml"/><Relationship Id="rId11" Type="http://schemas.openxmlformats.org/officeDocument/2006/relationships/image" Target="../media/image1.sv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529.xml"/><Relationship Id="rId8" Type="http://schemas.openxmlformats.org/officeDocument/2006/relationships/tags" Target="../tags/tag528.xml"/><Relationship Id="rId7" Type="http://schemas.openxmlformats.org/officeDocument/2006/relationships/tags" Target="../tags/tag527.xml"/><Relationship Id="rId6" Type="http://schemas.openxmlformats.org/officeDocument/2006/relationships/tags" Target="../tags/tag526.xml"/><Relationship Id="rId5" Type="http://schemas.openxmlformats.org/officeDocument/2006/relationships/tags" Target="../tags/tag525.xml"/><Relationship Id="rId4" Type="http://schemas.openxmlformats.org/officeDocument/2006/relationships/tags" Target="../tags/tag524.xml"/><Relationship Id="rId3" Type="http://schemas.openxmlformats.org/officeDocument/2006/relationships/tags" Target="../tags/tag523.xml"/><Relationship Id="rId2" Type="http://schemas.openxmlformats.org/officeDocument/2006/relationships/tags" Target="../tags/tag522.xml"/><Relationship Id="rId14" Type="http://schemas.openxmlformats.org/officeDocument/2006/relationships/image" Target="../media/image7.svg"/><Relationship Id="rId13" Type="http://schemas.openxmlformats.org/officeDocument/2006/relationships/image" Target="../media/image15.png"/><Relationship Id="rId12" Type="http://schemas.openxmlformats.org/officeDocument/2006/relationships/tags" Target="../tags/tag530.xml"/><Relationship Id="rId11" Type="http://schemas.openxmlformats.org/officeDocument/2006/relationships/image" Target="../media/image6.svg"/><Relationship Id="rId10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538.xml"/><Relationship Id="rId8" Type="http://schemas.openxmlformats.org/officeDocument/2006/relationships/tags" Target="../tags/tag537.xml"/><Relationship Id="rId7" Type="http://schemas.openxmlformats.org/officeDocument/2006/relationships/tags" Target="../tags/tag536.xml"/><Relationship Id="rId6" Type="http://schemas.openxmlformats.org/officeDocument/2006/relationships/tags" Target="../tags/tag535.xml"/><Relationship Id="rId5" Type="http://schemas.openxmlformats.org/officeDocument/2006/relationships/tags" Target="../tags/tag534.xml"/><Relationship Id="rId4" Type="http://schemas.openxmlformats.org/officeDocument/2006/relationships/tags" Target="../tags/tag533.xml"/><Relationship Id="rId3" Type="http://schemas.openxmlformats.org/officeDocument/2006/relationships/tags" Target="../tags/tag532.xml"/><Relationship Id="rId2" Type="http://schemas.openxmlformats.org/officeDocument/2006/relationships/tags" Target="../tags/tag531.xml"/><Relationship Id="rId14" Type="http://schemas.openxmlformats.org/officeDocument/2006/relationships/image" Target="../media/image6.svg"/><Relationship Id="rId13" Type="http://schemas.openxmlformats.org/officeDocument/2006/relationships/image" Target="../media/image14.png"/><Relationship Id="rId12" Type="http://schemas.openxmlformats.org/officeDocument/2006/relationships/tags" Target="../tags/tag539.xml"/><Relationship Id="rId11" Type="http://schemas.openxmlformats.org/officeDocument/2006/relationships/image" Target="../media/image4.sv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547.xml"/><Relationship Id="rId8" Type="http://schemas.openxmlformats.org/officeDocument/2006/relationships/tags" Target="../tags/tag546.xml"/><Relationship Id="rId7" Type="http://schemas.openxmlformats.org/officeDocument/2006/relationships/tags" Target="../tags/tag545.xml"/><Relationship Id="rId6" Type="http://schemas.openxmlformats.org/officeDocument/2006/relationships/tags" Target="../tags/tag544.xml"/><Relationship Id="rId5" Type="http://schemas.openxmlformats.org/officeDocument/2006/relationships/tags" Target="../tags/tag543.xml"/><Relationship Id="rId4" Type="http://schemas.openxmlformats.org/officeDocument/2006/relationships/tags" Target="../tags/tag542.xml"/><Relationship Id="rId3" Type="http://schemas.openxmlformats.org/officeDocument/2006/relationships/tags" Target="../tags/tag541.xml"/><Relationship Id="rId2" Type="http://schemas.openxmlformats.org/officeDocument/2006/relationships/tags" Target="../tags/tag540.xml"/><Relationship Id="rId13" Type="http://schemas.openxmlformats.org/officeDocument/2006/relationships/image" Target="../media/image7.svg"/><Relationship Id="rId12" Type="http://schemas.openxmlformats.org/officeDocument/2006/relationships/image" Target="../media/image15.png"/><Relationship Id="rId11" Type="http://schemas.openxmlformats.org/officeDocument/2006/relationships/tags" Target="../tags/tag549.xml"/><Relationship Id="rId10" Type="http://schemas.openxmlformats.org/officeDocument/2006/relationships/tags" Target="../tags/tag548.xml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tags" Target="../tags/tag556.xml"/><Relationship Id="rId7" Type="http://schemas.openxmlformats.org/officeDocument/2006/relationships/tags" Target="../tags/tag555.xml"/><Relationship Id="rId6" Type="http://schemas.openxmlformats.org/officeDocument/2006/relationships/tags" Target="../tags/tag554.xml"/><Relationship Id="rId5" Type="http://schemas.openxmlformats.org/officeDocument/2006/relationships/tags" Target="../tags/tag553.xml"/><Relationship Id="rId4" Type="http://schemas.openxmlformats.org/officeDocument/2006/relationships/tags" Target="../tags/tag552.xml"/><Relationship Id="rId3" Type="http://schemas.openxmlformats.org/officeDocument/2006/relationships/tags" Target="../tags/tag551.xml"/><Relationship Id="rId2" Type="http://schemas.openxmlformats.org/officeDocument/2006/relationships/tags" Target="../tags/tag550.xml"/><Relationship Id="rId16" Type="http://schemas.openxmlformats.org/officeDocument/2006/relationships/image" Target="../media/image8.svg"/><Relationship Id="rId15" Type="http://schemas.openxmlformats.org/officeDocument/2006/relationships/image" Target="../media/image16.png"/><Relationship Id="rId14" Type="http://schemas.openxmlformats.org/officeDocument/2006/relationships/tags" Target="../tags/tag558.xml"/><Relationship Id="rId13" Type="http://schemas.openxmlformats.org/officeDocument/2006/relationships/image" Target="../media/image6.svg"/><Relationship Id="rId12" Type="http://schemas.openxmlformats.org/officeDocument/2006/relationships/image" Target="../media/image14.png"/><Relationship Id="rId11" Type="http://schemas.openxmlformats.org/officeDocument/2006/relationships/tags" Target="../tags/tag557.xml"/><Relationship Id="rId10" Type="http://schemas.openxmlformats.org/officeDocument/2006/relationships/image" Target="../media/image1.sv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568.xml"/><Relationship Id="rId7" Type="http://schemas.openxmlformats.org/officeDocument/2006/relationships/image" Target="../media/image2.png"/><Relationship Id="rId6" Type="http://schemas.openxmlformats.org/officeDocument/2006/relationships/tags" Target="../tags/tag567.xml"/><Relationship Id="rId5" Type="http://schemas.openxmlformats.org/officeDocument/2006/relationships/image" Target="../media/image1.svg"/><Relationship Id="rId4" Type="http://schemas.openxmlformats.org/officeDocument/2006/relationships/image" Target="../media/image1.png"/><Relationship Id="rId3" Type="http://schemas.openxmlformats.org/officeDocument/2006/relationships/tags" Target="../tags/tag566.xml"/><Relationship Id="rId2" Type="http://schemas.openxmlformats.org/officeDocument/2006/relationships/tags" Target="../tags/tag565.xml"/><Relationship Id="rId17" Type="http://schemas.openxmlformats.org/officeDocument/2006/relationships/tags" Target="../tags/tag574.xml"/><Relationship Id="rId16" Type="http://schemas.openxmlformats.org/officeDocument/2006/relationships/tags" Target="../tags/tag573.xml"/><Relationship Id="rId15" Type="http://schemas.openxmlformats.org/officeDocument/2006/relationships/tags" Target="../tags/tag572.xml"/><Relationship Id="rId14" Type="http://schemas.openxmlformats.org/officeDocument/2006/relationships/tags" Target="../tags/tag571.xml"/><Relationship Id="rId13" Type="http://schemas.openxmlformats.org/officeDocument/2006/relationships/tags" Target="../tags/tag570.xml"/><Relationship Id="rId12" Type="http://schemas.openxmlformats.org/officeDocument/2006/relationships/image" Target="../media/image4.png"/><Relationship Id="rId11" Type="http://schemas.openxmlformats.org/officeDocument/2006/relationships/tags" Target="../tags/tag569.xml"/><Relationship Id="rId10" Type="http://schemas.openxmlformats.org/officeDocument/2006/relationships/image" Target="../media/image2.sv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6" Type="http://schemas.openxmlformats.org/officeDocument/2006/relationships/tags" Target="../tags/tag579.xml"/><Relationship Id="rId5" Type="http://schemas.openxmlformats.org/officeDocument/2006/relationships/tags" Target="../tags/tag578.xml"/><Relationship Id="rId4" Type="http://schemas.openxmlformats.org/officeDocument/2006/relationships/tags" Target="../tags/tag577.xml"/><Relationship Id="rId3" Type="http://schemas.openxmlformats.org/officeDocument/2006/relationships/tags" Target="../tags/tag576.xml"/><Relationship Id="rId2" Type="http://schemas.openxmlformats.org/officeDocument/2006/relationships/tags" Target="../tags/tag575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586.xml"/><Relationship Id="rId8" Type="http://schemas.openxmlformats.org/officeDocument/2006/relationships/image" Target="../media/image5.png"/><Relationship Id="rId7" Type="http://schemas.openxmlformats.org/officeDocument/2006/relationships/tags" Target="../tags/tag585.xml"/><Relationship Id="rId6" Type="http://schemas.openxmlformats.org/officeDocument/2006/relationships/tags" Target="../tags/tag584.xml"/><Relationship Id="rId5" Type="http://schemas.openxmlformats.org/officeDocument/2006/relationships/tags" Target="../tags/tag583.xml"/><Relationship Id="rId4" Type="http://schemas.openxmlformats.org/officeDocument/2006/relationships/tags" Target="../tags/tag582.xml"/><Relationship Id="rId3" Type="http://schemas.openxmlformats.org/officeDocument/2006/relationships/tags" Target="../tags/tag581.xml"/><Relationship Id="rId21" Type="http://schemas.openxmlformats.org/officeDocument/2006/relationships/image" Target="../media/image9.png"/><Relationship Id="rId20" Type="http://schemas.openxmlformats.org/officeDocument/2006/relationships/tags" Target="../tags/tag590.xml"/><Relationship Id="rId2" Type="http://schemas.openxmlformats.org/officeDocument/2006/relationships/tags" Target="../tags/tag580.xml"/><Relationship Id="rId19" Type="http://schemas.openxmlformats.org/officeDocument/2006/relationships/image" Target="../media/image4.svg"/><Relationship Id="rId18" Type="http://schemas.openxmlformats.org/officeDocument/2006/relationships/image" Target="../media/image8.png"/><Relationship Id="rId17" Type="http://schemas.openxmlformats.org/officeDocument/2006/relationships/tags" Target="../tags/tag589.xml"/><Relationship Id="rId16" Type="http://schemas.openxmlformats.org/officeDocument/2006/relationships/image" Target="../media/image1.svg"/><Relationship Id="rId15" Type="http://schemas.openxmlformats.org/officeDocument/2006/relationships/image" Target="../media/image1.png"/><Relationship Id="rId14" Type="http://schemas.openxmlformats.org/officeDocument/2006/relationships/tags" Target="../tags/tag588.xml"/><Relationship Id="rId13" Type="http://schemas.openxmlformats.org/officeDocument/2006/relationships/image" Target="../media/image3.svg"/><Relationship Id="rId12" Type="http://schemas.openxmlformats.org/officeDocument/2006/relationships/image" Target="../media/image7.png"/><Relationship Id="rId11" Type="http://schemas.openxmlformats.org/officeDocument/2006/relationships/tags" Target="../tags/tag587.xml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7" Type="http://schemas.openxmlformats.org/officeDocument/2006/relationships/tags" Target="../tags/tag596.xml"/><Relationship Id="rId6" Type="http://schemas.openxmlformats.org/officeDocument/2006/relationships/tags" Target="../tags/tag595.xml"/><Relationship Id="rId5" Type="http://schemas.openxmlformats.org/officeDocument/2006/relationships/tags" Target="../tags/tag594.xml"/><Relationship Id="rId4" Type="http://schemas.openxmlformats.org/officeDocument/2006/relationships/tags" Target="../tags/tag593.xml"/><Relationship Id="rId3" Type="http://schemas.openxmlformats.org/officeDocument/2006/relationships/tags" Target="../tags/tag592.xml"/><Relationship Id="rId2" Type="http://schemas.openxmlformats.org/officeDocument/2006/relationships/tags" Target="../tags/tag591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604.xml"/><Relationship Id="rId8" Type="http://schemas.openxmlformats.org/officeDocument/2006/relationships/tags" Target="../tags/tag603.xml"/><Relationship Id="rId7" Type="http://schemas.openxmlformats.org/officeDocument/2006/relationships/tags" Target="../tags/tag602.xml"/><Relationship Id="rId6" Type="http://schemas.openxmlformats.org/officeDocument/2006/relationships/tags" Target="../tags/tag601.xml"/><Relationship Id="rId5" Type="http://schemas.openxmlformats.org/officeDocument/2006/relationships/tags" Target="../tags/tag600.xml"/><Relationship Id="rId4" Type="http://schemas.openxmlformats.org/officeDocument/2006/relationships/tags" Target="../tags/tag599.xml"/><Relationship Id="rId3" Type="http://schemas.openxmlformats.org/officeDocument/2006/relationships/tags" Target="../tags/tag598.xml"/><Relationship Id="rId2" Type="http://schemas.openxmlformats.org/officeDocument/2006/relationships/tags" Target="../tags/tag597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608.xml"/><Relationship Id="rId8" Type="http://schemas.openxmlformats.org/officeDocument/2006/relationships/image" Target="../media/image11.png"/><Relationship Id="rId7" Type="http://schemas.openxmlformats.org/officeDocument/2006/relationships/tags" Target="../tags/tag607.xml"/><Relationship Id="rId6" Type="http://schemas.openxmlformats.org/officeDocument/2006/relationships/image" Target="../media/image10.png"/><Relationship Id="rId5" Type="http://schemas.openxmlformats.org/officeDocument/2006/relationships/tags" Target="../tags/tag606.xml"/><Relationship Id="rId4" Type="http://schemas.openxmlformats.org/officeDocument/2006/relationships/image" Target="../media/image3.svg"/><Relationship Id="rId3" Type="http://schemas.openxmlformats.org/officeDocument/2006/relationships/image" Target="../media/image7.png"/><Relationship Id="rId2" Type="http://schemas.openxmlformats.org/officeDocument/2006/relationships/tags" Target="../tags/tag605.xml"/><Relationship Id="rId16" Type="http://schemas.openxmlformats.org/officeDocument/2006/relationships/tags" Target="../tags/tag613.xml"/><Relationship Id="rId15" Type="http://schemas.openxmlformats.org/officeDocument/2006/relationships/tags" Target="../tags/tag612.xml"/><Relationship Id="rId14" Type="http://schemas.openxmlformats.org/officeDocument/2006/relationships/tags" Target="../tags/tag611.xml"/><Relationship Id="rId13" Type="http://schemas.openxmlformats.org/officeDocument/2006/relationships/tags" Target="../tags/tag610.xml"/><Relationship Id="rId12" Type="http://schemas.openxmlformats.org/officeDocument/2006/relationships/image" Target="../media/image12.png"/><Relationship Id="rId11" Type="http://schemas.openxmlformats.org/officeDocument/2006/relationships/tags" Target="../tags/tag609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4" Type="http://schemas.openxmlformats.org/officeDocument/2006/relationships/tags" Target="../tags/tag616.xml"/><Relationship Id="rId3" Type="http://schemas.openxmlformats.org/officeDocument/2006/relationships/tags" Target="../tags/tag615.xml"/><Relationship Id="rId2" Type="http://schemas.openxmlformats.org/officeDocument/2006/relationships/tags" Target="../tags/tag614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7" Type="http://schemas.openxmlformats.org/officeDocument/2006/relationships/tags" Target="../tags/tag622.xml"/><Relationship Id="rId6" Type="http://schemas.openxmlformats.org/officeDocument/2006/relationships/tags" Target="../tags/tag621.xml"/><Relationship Id="rId5" Type="http://schemas.openxmlformats.org/officeDocument/2006/relationships/tags" Target="../tags/tag620.xml"/><Relationship Id="rId4" Type="http://schemas.openxmlformats.org/officeDocument/2006/relationships/tags" Target="../tags/tag619.xml"/><Relationship Id="rId3" Type="http://schemas.openxmlformats.org/officeDocument/2006/relationships/tags" Target="../tags/tag618.xml"/><Relationship Id="rId2" Type="http://schemas.openxmlformats.org/officeDocument/2006/relationships/tags" Target="../tags/tag617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6" Type="http://schemas.openxmlformats.org/officeDocument/2006/relationships/tags" Target="../tags/tag627.xml"/><Relationship Id="rId5" Type="http://schemas.openxmlformats.org/officeDocument/2006/relationships/tags" Target="../tags/tag626.xml"/><Relationship Id="rId4" Type="http://schemas.openxmlformats.org/officeDocument/2006/relationships/tags" Target="../tags/tag625.xml"/><Relationship Id="rId3" Type="http://schemas.openxmlformats.org/officeDocument/2006/relationships/tags" Target="../tags/tag624.xml"/><Relationship Id="rId2" Type="http://schemas.openxmlformats.org/officeDocument/2006/relationships/tags" Target="../tags/tag623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5" Type="http://schemas.openxmlformats.org/officeDocument/2006/relationships/tags" Target="../tags/tag631.xml"/><Relationship Id="rId4" Type="http://schemas.openxmlformats.org/officeDocument/2006/relationships/tags" Target="../tags/tag630.xml"/><Relationship Id="rId3" Type="http://schemas.openxmlformats.org/officeDocument/2006/relationships/tags" Target="../tags/tag629.xml"/><Relationship Id="rId2" Type="http://schemas.openxmlformats.org/officeDocument/2006/relationships/tags" Target="../tags/tag628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635.xml"/><Relationship Id="rId8" Type="http://schemas.openxmlformats.org/officeDocument/2006/relationships/image" Target="../media/image1.svg"/><Relationship Id="rId7" Type="http://schemas.openxmlformats.org/officeDocument/2006/relationships/image" Target="../media/image1.png"/><Relationship Id="rId6" Type="http://schemas.openxmlformats.org/officeDocument/2006/relationships/tags" Target="../tags/tag634.xml"/><Relationship Id="rId5" Type="http://schemas.openxmlformats.org/officeDocument/2006/relationships/image" Target="../media/image4.svg"/><Relationship Id="rId4" Type="http://schemas.openxmlformats.org/officeDocument/2006/relationships/image" Target="../media/image8.png"/><Relationship Id="rId3" Type="http://schemas.openxmlformats.org/officeDocument/2006/relationships/tags" Target="../tags/tag633.xml"/><Relationship Id="rId2" Type="http://schemas.openxmlformats.org/officeDocument/2006/relationships/tags" Target="../tags/tag632.xml"/><Relationship Id="rId13" Type="http://schemas.openxmlformats.org/officeDocument/2006/relationships/tags" Target="../tags/tag639.xml"/><Relationship Id="rId12" Type="http://schemas.openxmlformats.org/officeDocument/2006/relationships/tags" Target="../tags/tag638.xml"/><Relationship Id="rId11" Type="http://schemas.openxmlformats.org/officeDocument/2006/relationships/tags" Target="../tags/tag637.xml"/><Relationship Id="rId10" Type="http://schemas.openxmlformats.org/officeDocument/2006/relationships/tags" Target="../tags/tag636.xml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645.xml"/><Relationship Id="rId8" Type="http://schemas.openxmlformats.org/officeDocument/2006/relationships/tags" Target="../tags/tag644.xml"/><Relationship Id="rId7" Type="http://schemas.openxmlformats.org/officeDocument/2006/relationships/tags" Target="../tags/tag643.xml"/><Relationship Id="rId6" Type="http://schemas.openxmlformats.org/officeDocument/2006/relationships/tags" Target="../tags/tag642.xml"/><Relationship Id="rId5" Type="http://schemas.openxmlformats.org/officeDocument/2006/relationships/tags" Target="../tags/tag641.xml"/><Relationship Id="rId4" Type="http://schemas.openxmlformats.org/officeDocument/2006/relationships/image" Target="../media/image3.svg"/><Relationship Id="rId3" Type="http://schemas.openxmlformats.org/officeDocument/2006/relationships/image" Target="../media/image7.png"/><Relationship Id="rId2" Type="http://schemas.openxmlformats.org/officeDocument/2006/relationships/tags" Target="../tags/tag640.xml"/><Relationship Id="rId15" Type="http://schemas.openxmlformats.org/officeDocument/2006/relationships/image" Target="../media/image4.svg"/><Relationship Id="rId14" Type="http://schemas.openxmlformats.org/officeDocument/2006/relationships/image" Target="../media/image8.png"/><Relationship Id="rId13" Type="http://schemas.openxmlformats.org/officeDocument/2006/relationships/tags" Target="../tags/tag647.xml"/><Relationship Id="rId12" Type="http://schemas.openxmlformats.org/officeDocument/2006/relationships/image" Target="../media/image5.svg"/><Relationship Id="rId11" Type="http://schemas.openxmlformats.org/officeDocument/2006/relationships/image" Target="../media/image13.png"/><Relationship Id="rId10" Type="http://schemas.openxmlformats.org/officeDocument/2006/relationships/tags" Target="../tags/tag646.xml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654.xml"/><Relationship Id="rId7" Type="http://schemas.openxmlformats.org/officeDocument/2006/relationships/tags" Target="../tags/tag653.xml"/><Relationship Id="rId6" Type="http://schemas.openxmlformats.org/officeDocument/2006/relationships/tags" Target="../tags/tag652.xml"/><Relationship Id="rId5" Type="http://schemas.openxmlformats.org/officeDocument/2006/relationships/tags" Target="../tags/tag651.xml"/><Relationship Id="rId4" Type="http://schemas.openxmlformats.org/officeDocument/2006/relationships/tags" Target="../tags/tag650.xml"/><Relationship Id="rId3" Type="http://schemas.openxmlformats.org/officeDocument/2006/relationships/tags" Target="../tags/tag649.xml"/><Relationship Id="rId2" Type="http://schemas.openxmlformats.org/officeDocument/2006/relationships/tags" Target="../tags/tag648.xml"/><Relationship Id="rId10" Type="http://schemas.openxmlformats.org/officeDocument/2006/relationships/image" Target="../media/image6.sv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662.xml"/><Relationship Id="rId8" Type="http://schemas.openxmlformats.org/officeDocument/2006/relationships/tags" Target="../tags/tag661.xml"/><Relationship Id="rId7" Type="http://schemas.openxmlformats.org/officeDocument/2006/relationships/tags" Target="../tags/tag660.xml"/><Relationship Id="rId6" Type="http://schemas.openxmlformats.org/officeDocument/2006/relationships/tags" Target="../tags/tag659.xml"/><Relationship Id="rId5" Type="http://schemas.openxmlformats.org/officeDocument/2006/relationships/tags" Target="../tags/tag658.xml"/><Relationship Id="rId4" Type="http://schemas.openxmlformats.org/officeDocument/2006/relationships/tags" Target="../tags/tag657.xml"/><Relationship Id="rId3" Type="http://schemas.openxmlformats.org/officeDocument/2006/relationships/tags" Target="../tags/tag656.xml"/><Relationship Id="rId2" Type="http://schemas.openxmlformats.org/officeDocument/2006/relationships/tags" Target="../tags/tag655.xml"/><Relationship Id="rId11" Type="http://schemas.openxmlformats.org/officeDocument/2006/relationships/image" Target="../media/image1.sv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tags" Target="../tags/tag670.xml"/><Relationship Id="rId8" Type="http://schemas.openxmlformats.org/officeDocument/2006/relationships/tags" Target="../tags/tag669.xml"/><Relationship Id="rId7" Type="http://schemas.openxmlformats.org/officeDocument/2006/relationships/tags" Target="../tags/tag668.xml"/><Relationship Id="rId6" Type="http://schemas.openxmlformats.org/officeDocument/2006/relationships/tags" Target="../tags/tag667.xml"/><Relationship Id="rId5" Type="http://schemas.openxmlformats.org/officeDocument/2006/relationships/tags" Target="../tags/tag666.xml"/><Relationship Id="rId4" Type="http://schemas.openxmlformats.org/officeDocument/2006/relationships/tags" Target="../tags/tag665.xml"/><Relationship Id="rId3" Type="http://schemas.openxmlformats.org/officeDocument/2006/relationships/tags" Target="../tags/tag664.xml"/><Relationship Id="rId2" Type="http://schemas.openxmlformats.org/officeDocument/2006/relationships/tags" Target="../tags/tag663.xml"/><Relationship Id="rId14" Type="http://schemas.openxmlformats.org/officeDocument/2006/relationships/image" Target="../media/image7.svg"/><Relationship Id="rId13" Type="http://schemas.openxmlformats.org/officeDocument/2006/relationships/image" Target="../media/image15.png"/><Relationship Id="rId12" Type="http://schemas.openxmlformats.org/officeDocument/2006/relationships/tags" Target="../tags/tag671.xml"/><Relationship Id="rId11" Type="http://schemas.openxmlformats.org/officeDocument/2006/relationships/image" Target="../media/image6.svg"/><Relationship Id="rId10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9" Type="http://schemas.openxmlformats.org/officeDocument/2006/relationships/tags" Target="../tags/tag679.xml"/><Relationship Id="rId8" Type="http://schemas.openxmlformats.org/officeDocument/2006/relationships/tags" Target="../tags/tag678.xml"/><Relationship Id="rId7" Type="http://schemas.openxmlformats.org/officeDocument/2006/relationships/tags" Target="../tags/tag677.xml"/><Relationship Id="rId6" Type="http://schemas.openxmlformats.org/officeDocument/2006/relationships/tags" Target="../tags/tag676.xml"/><Relationship Id="rId5" Type="http://schemas.openxmlformats.org/officeDocument/2006/relationships/tags" Target="../tags/tag675.xml"/><Relationship Id="rId4" Type="http://schemas.openxmlformats.org/officeDocument/2006/relationships/tags" Target="../tags/tag674.xml"/><Relationship Id="rId3" Type="http://schemas.openxmlformats.org/officeDocument/2006/relationships/tags" Target="../tags/tag673.xml"/><Relationship Id="rId2" Type="http://schemas.openxmlformats.org/officeDocument/2006/relationships/tags" Target="../tags/tag672.xml"/><Relationship Id="rId14" Type="http://schemas.openxmlformats.org/officeDocument/2006/relationships/image" Target="../media/image6.svg"/><Relationship Id="rId13" Type="http://schemas.openxmlformats.org/officeDocument/2006/relationships/image" Target="../media/image14.png"/><Relationship Id="rId12" Type="http://schemas.openxmlformats.org/officeDocument/2006/relationships/tags" Target="../tags/tag680.xml"/><Relationship Id="rId11" Type="http://schemas.openxmlformats.org/officeDocument/2006/relationships/image" Target="../media/image4.sv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9" Type="http://schemas.openxmlformats.org/officeDocument/2006/relationships/tags" Target="../tags/tag688.xml"/><Relationship Id="rId8" Type="http://schemas.openxmlformats.org/officeDocument/2006/relationships/tags" Target="../tags/tag687.xml"/><Relationship Id="rId7" Type="http://schemas.openxmlformats.org/officeDocument/2006/relationships/tags" Target="../tags/tag686.xml"/><Relationship Id="rId6" Type="http://schemas.openxmlformats.org/officeDocument/2006/relationships/tags" Target="../tags/tag685.xml"/><Relationship Id="rId5" Type="http://schemas.openxmlformats.org/officeDocument/2006/relationships/tags" Target="../tags/tag684.xml"/><Relationship Id="rId4" Type="http://schemas.openxmlformats.org/officeDocument/2006/relationships/tags" Target="../tags/tag683.xml"/><Relationship Id="rId3" Type="http://schemas.openxmlformats.org/officeDocument/2006/relationships/tags" Target="../tags/tag682.xml"/><Relationship Id="rId2" Type="http://schemas.openxmlformats.org/officeDocument/2006/relationships/tags" Target="../tags/tag681.xml"/><Relationship Id="rId13" Type="http://schemas.openxmlformats.org/officeDocument/2006/relationships/image" Target="../media/image7.svg"/><Relationship Id="rId12" Type="http://schemas.openxmlformats.org/officeDocument/2006/relationships/image" Target="../media/image15.png"/><Relationship Id="rId11" Type="http://schemas.openxmlformats.org/officeDocument/2006/relationships/tags" Target="../tags/tag690.xml"/><Relationship Id="rId10" Type="http://schemas.openxmlformats.org/officeDocument/2006/relationships/tags" Target="../tags/tag689.xml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tags" Target="../tags/tag697.xml"/><Relationship Id="rId7" Type="http://schemas.openxmlformats.org/officeDocument/2006/relationships/tags" Target="../tags/tag696.xml"/><Relationship Id="rId6" Type="http://schemas.openxmlformats.org/officeDocument/2006/relationships/tags" Target="../tags/tag695.xml"/><Relationship Id="rId5" Type="http://schemas.openxmlformats.org/officeDocument/2006/relationships/tags" Target="../tags/tag694.xml"/><Relationship Id="rId4" Type="http://schemas.openxmlformats.org/officeDocument/2006/relationships/tags" Target="../tags/tag693.xml"/><Relationship Id="rId3" Type="http://schemas.openxmlformats.org/officeDocument/2006/relationships/tags" Target="../tags/tag692.xml"/><Relationship Id="rId2" Type="http://schemas.openxmlformats.org/officeDocument/2006/relationships/tags" Target="../tags/tag691.xml"/><Relationship Id="rId16" Type="http://schemas.openxmlformats.org/officeDocument/2006/relationships/image" Target="../media/image8.svg"/><Relationship Id="rId15" Type="http://schemas.openxmlformats.org/officeDocument/2006/relationships/image" Target="../media/image16.png"/><Relationship Id="rId14" Type="http://schemas.openxmlformats.org/officeDocument/2006/relationships/tags" Target="../tags/tag699.xml"/><Relationship Id="rId13" Type="http://schemas.openxmlformats.org/officeDocument/2006/relationships/image" Target="../media/image6.svg"/><Relationship Id="rId12" Type="http://schemas.openxmlformats.org/officeDocument/2006/relationships/image" Target="../media/image14.png"/><Relationship Id="rId11" Type="http://schemas.openxmlformats.org/officeDocument/2006/relationships/tags" Target="../tags/tag698.xml"/><Relationship Id="rId10" Type="http://schemas.openxmlformats.org/officeDocument/2006/relationships/image" Target="../media/image1.sv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709.xml"/><Relationship Id="rId7" Type="http://schemas.openxmlformats.org/officeDocument/2006/relationships/image" Target="../media/image2.png"/><Relationship Id="rId6" Type="http://schemas.openxmlformats.org/officeDocument/2006/relationships/tags" Target="../tags/tag708.xml"/><Relationship Id="rId5" Type="http://schemas.openxmlformats.org/officeDocument/2006/relationships/image" Target="../media/image1.svg"/><Relationship Id="rId4" Type="http://schemas.openxmlformats.org/officeDocument/2006/relationships/image" Target="../media/image1.png"/><Relationship Id="rId3" Type="http://schemas.openxmlformats.org/officeDocument/2006/relationships/tags" Target="../tags/tag707.xml"/><Relationship Id="rId2" Type="http://schemas.openxmlformats.org/officeDocument/2006/relationships/tags" Target="../tags/tag706.xml"/><Relationship Id="rId17" Type="http://schemas.openxmlformats.org/officeDocument/2006/relationships/tags" Target="../tags/tag715.xml"/><Relationship Id="rId16" Type="http://schemas.openxmlformats.org/officeDocument/2006/relationships/tags" Target="../tags/tag714.xml"/><Relationship Id="rId15" Type="http://schemas.openxmlformats.org/officeDocument/2006/relationships/tags" Target="../tags/tag713.xml"/><Relationship Id="rId14" Type="http://schemas.openxmlformats.org/officeDocument/2006/relationships/tags" Target="../tags/tag712.xml"/><Relationship Id="rId13" Type="http://schemas.openxmlformats.org/officeDocument/2006/relationships/tags" Target="../tags/tag711.xml"/><Relationship Id="rId12" Type="http://schemas.openxmlformats.org/officeDocument/2006/relationships/image" Target="../media/image4.png"/><Relationship Id="rId11" Type="http://schemas.openxmlformats.org/officeDocument/2006/relationships/tags" Target="../tags/tag710.xml"/><Relationship Id="rId10" Type="http://schemas.openxmlformats.org/officeDocument/2006/relationships/image" Target="../media/image2.sv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6" Type="http://schemas.openxmlformats.org/officeDocument/2006/relationships/tags" Target="../tags/tag720.xml"/><Relationship Id="rId5" Type="http://schemas.openxmlformats.org/officeDocument/2006/relationships/tags" Target="../tags/tag719.xml"/><Relationship Id="rId4" Type="http://schemas.openxmlformats.org/officeDocument/2006/relationships/tags" Target="../tags/tag718.xml"/><Relationship Id="rId3" Type="http://schemas.openxmlformats.org/officeDocument/2006/relationships/tags" Target="../tags/tag717.xml"/><Relationship Id="rId2" Type="http://schemas.openxmlformats.org/officeDocument/2006/relationships/tags" Target="../tags/tag716.xml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9" Type="http://schemas.openxmlformats.org/officeDocument/2006/relationships/tags" Target="../tags/tag727.xml"/><Relationship Id="rId8" Type="http://schemas.openxmlformats.org/officeDocument/2006/relationships/image" Target="../media/image5.png"/><Relationship Id="rId7" Type="http://schemas.openxmlformats.org/officeDocument/2006/relationships/tags" Target="../tags/tag726.xml"/><Relationship Id="rId6" Type="http://schemas.openxmlformats.org/officeDocument/2006/relationships/tags" Target="../tags/tag725.xml"/><Relationship Id="rId5" Type="http://schemas.openxmlformats.org/officeDocument/2006/relationships/tags" Target="../tags/tag724.xml"/><Relationship Id="rId4" Type="http://schemas.openxmlformats.org/officeDocument/2006/relationships/tags" Target="../tags/tag723.xml"/><Relationship Id="rId3" Type="http://schemas.openxmlformats.org/officeDocument/2006/relationships/tags" Target="../tags/tag722.xml"/><Relationship Id="rId21" Type="http://schemas.openxmlformats.org/officeDocument/2006/relationships/image" Target="../media/image9.png"/><Relationship Id="rId20" Type="http://schemas.openxmlformats.org/officeDocument/2006/relationships/tags" Target="../tags/tag731.xml"/><Relationship Id="rId2" Type="http://schemas.openxmlformats.org/officeDocument/2006/relationships/tags" Target="../tags/tag721.xml"/><Relationship Id="rId19" Type="http://schemas.openxmlformats.org/officeDocument/2006/relationships/image" Target="../media/image4.svg"/><Relationship Id="rId18" Type="http://schemas.openxmlformats.org/officeDocument/2006/relationships/image" Target="../media/image8.png"/><Relationship Id="rId17" Type="http://schemas.openxmlformats.org/officeDocument/2006/relationships/tags" Target="../tags/tag730.xml"/><Relationship Id="rId16" Type="http://schemas.openxmlformats.org/officeDocument/2006/relationships/image" Target="../media/image1.svg"/><Relationship Id="rId15" Type="http://schemas.openxmlformats.org/officeDocument/2006/relationships/image" Target="../media/image1.png"/><Relationship Id="rId14" Type="http://schemas.openxmlformats.org/officeDocument/2006/relationships/tags" Target="../tags/tag729.xml"/><Relationship Id="rId13" Type="http://schemas.openxmlformats.org/officeDocument/2006/relationships/image" Target="../media/image3.svg"/><Relationship Id="rId12" Type="http://schemas.openxmlformats.org/officeDocument/2006/relationships/image" Target="../media/image7.png"/><Relationship Id="rId11" Type="http://schemas.openxmlformats.org/officeDocument/2006/relationships/tags" Target="../tags/tag728.xml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7" Type="http://schemas.openxmlformats.org/officeDocument/2006/relationships/tags" Target="../tags/tag737.xml"/><Relationship Id="rId6" Type="http://schemas.openxmlformats.org/officeDocument/2006/relationships/tags" Target="../tags/tag736.xml"/><Relationship Id="rId5" Type="http://schemas.openxmlformats.org/officeDocument/2006/relationships/tags" Target="../tags/tag735.xml"/><Relationship Id="rId4" Type="http://schemas.openxmlformats.org/officeDocument/2006/relationships/tags" Target="../tags/tag734.xml"/><Relationship Id="rId3" Type="http://schemas.openxmlformats.org/officeDocument/2006/relationships/tags" Target="../tags/tag733.xml"/><Relationship Id="rId2" Type="http://schemas.openxmlformats.org/officeDocument/2006/relationships/tags" Target="../tags/tag732.xml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9" Type="http://schemas.openxmlformats.org/officeDocument/2006/relationships/tags" Target="../tags/tag745.xml"/><Relationship Id="rId8" Type="http://schemas.openxmlformats.org/officeDocument/2006/relationships/tags" Target="../tags/tag744.xml"/><Relationship Id="rId7" Type="http://schemas.openxmlformats.org/officeDocument/2006/relationships/tags" Target="../tags/tag743.xml"/><Relationship Id="rId6" Type="http://schemas.openxmlformats.org/officeDocument/2006/relationships/tags" Target="../tags/tag742.xml"/><Relationship Id="rId5" Type="http://schemas.openxmlformats.org/officeDocument/2006/relationships/tags" Target="../tags/tag741.xml"/><Relationship Id="rId4" Type="http://schemas.openxmlformats.org/officeDocument/2006/relationships/tags" Target="../tags/tag740.xml"/><Relationship Id="rId3" Type="http://schemas.openxmlformats.org/officeDocument/2006/relationships/tags" Target="../tags/tag739.xml"/><Relationship Id="rId2" Type="http://schemas.openxmlformats.org/officeDocument/2006/relationships/tags" Target="../tags/tag738.xml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9" Type="http://schemas.openxmlformats.org/officeDocument/2006/relationships/tags" Target="../tags/tag749.xml"/><Relationship Id="rId8" Type="http://schemas.openxmlformats.org/officeDocument/2006/relationships/image" Target="../media/image11.png"/><Relationship Id="rId7" Type="http://schemas.openxmlformats.org/officeDocument/2006/relationships/tags" Target="../tags/tag748.xml"/><Relationship Id="rId6" Type="http://schemas.openxmlformats.org/officeDocument/2006/relationships/image" Target="../media/image10.png"/><Relationship Id="rId5" Type="http://schemas.openxmlformats.org/officeDocument/2006/relationships/tags" Target="../tags/tag747.xml"/><Relationship Id="rId4" Type="http://schemas.openxmlformats.org/officeDocument/2006/relationships/image" Target="../media/image3.svg"/><Relationship Id="rId3" Type="http://schemas.openxmlformats.org/officeDocument/2006/relationships/image" Target="../media/image7.png"/><Relationship Id="rId2" Type="http://schemas.openxmlformats.org/officeDocument/2006/relationships/tags" Target="../tags/tag746.xml"/><Relationship Id="rId16" Type="http://schemas.openxmlformats.org/officeDocument/2006/relationships/tags" Target="../tags/tag754.xml"/><Relationship Id="rId15" Type="http://schemas.openxmlformats.org/officeDocument/2006/relationships/tags" Target="../tags/tag753.xml"/><Relationship Id="rId14" Type="http://schemas.openxmlformats.org/officeDocument/2006/relationships/tags" Target="../tags/tag752.xml"/><Relationship Id="rId13" Type="http://schemas.openxmlformats.org/officeDocument/2006/relationships/tags" Target="../tags/tag751.xml"/><Relationship Id="rId12" Type="http://schemas.openxmlformats.org/officeDocument/2006/relationships/image" Target="../media/image12.png"/><Relationship Id="rId11" Type="http://schemas.openxmlformats.org/officeDocument/2006/relationships/tags" Target="../tags/tag750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4" Type="http://schemas.openxmlformats.org/officeDocument/2006/relationships/tags" Target="../tags/tag757.xml"/><Relationship Id="rId3" Type="http://schemas.openxmlformats.org/officeDocument/2006/relationships/tags" Target="../tags/tag756.xml"/><Relationship Id="rId2" Type="http://schemas.openxmlformats.org/officeDocument/2006/relationships/tags" Target="../tags/tag755.xml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7" Type="http://schemas.openxmlformats.org/officeDocument/2006/relationships/tags" Target="../tags/tag763.xml"/><Relationship Id="rId6" Type="http://schemas.openxmlformats.org/officeDocument/2006/relationships/tags" Target="../tags/tag762.xml"/><Relationship Id="rId5" Type="http://schemas.openxmlformats.org/officeDocument/2006/relationships/tags" Target="../tags/tag761.xml"/><Relationship Id="rId4" Type="http://schemas.openxmlformats.org/officeDocument/2006/relationships/tags" Target="../tags/tag760.xml"/><Relationship Id="rId3" Type="http://schemas.openxmlformats.org/officeDocument/2006/relationships/tags" Target="../tags/tag759.xml"/><Relationship Id="rId2" Type="http://schemas.openxmlformats.org/officeDocument/2006/relationships/tags" Target="../tags/tag758.xml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6" Type="http://schemas.openxmlformats.org/officeDocument/2006/relationships/tags" Target="../tags/tag768.xml"/><Relationship Id="rId5" Type="http://schemas.openxmlformats.org/officeDocument/2006/relationships/tags" Target="../tags/tag767.xml"/><Relationship Id="rId4" Type="http://schemas.openxmlformats.org/officeDocument/2006/relationships/tags" Target="../tags/tag766.xml"/><Relationship Id="rId3" Type="http://schemas.openxmlformats.org/officeDocument/2006/relationships/tags" Target="../tags/tag765.xml"/><Relationship Id="rId2" Type="http://schemas.openxmlformats.org/officeDocument/2006/relationships/tags" Target="../tags/tag764.xml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A1C5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>
            <p:custDataLst>
              <p:tags r:id="rId2"/>
            </p:custDataLst>
          </p:nvPr>
        </p:nvSpPr>
        <p:spPr>
          <a:xfrm>
            <a:off x="1754650" y="1200814"/>
            <a:ext cx="8642464" cy="4456371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5" name="图形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761490"/>
            <a:ext cx="3590290" cy="51028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522" y="-6351"/>
            <a:ext cx="2886478" cy="3277057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68587" y="1895269"/>
            <a:ext cx="1573891" cy="433115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63" y="4711400"/>
            <a:ext cx="4029637" cy="21529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2577600" y="2876400"/>
            <a:ext cx="7038000" cy="1108800"/>
          </a:xfrm>
        </p:spPr>
        <p:txBody>
          <a:bodyPr lIns="91440" tIns="45720" rIns="91440" bIns="45720" anchor="t" anchorCtr="0">
            <a:normAutofit/>
          </a:bodyPr>
          <a:lstStyle>
            <a:lvl1pPr algn="ctr">
              <a:defRPr sz="64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4"/>
            </p:custDataLst>
          </p:nvPr>
        </p:nvSpPr>
        <p:spPr>
          <a:xfrm>
            <a:off x="2577600" y="4014000"/>
            <a:ext cx="7038000" cy="399600"/>
          </a:xfrm>
        </p:spPr>
        <p:txBody>
          <a:bodyPr lIns="91440" tIns="45720" rIns="91440" bIns="4572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00" u="none" strike="noStrike" kern="1200" cap="none" spc="0" normalizeH="0" baseline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1774768" y="1200814"/>
            <a:ext cx="8642464" cy="4456371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2491"/>
          <a:stretch>
            <a:fillRect/>
          </a:stretch>
        </p:blipFill>
        <p:spPr>
          <a:xfrm>
            <a:off x="8321760" y="-506962"/>
            <a:ext cx="3876090" cy="7364962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3" name="图形 1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1074079"/>
            <a:ext cx="4074459" cy="57900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2577600" y="2466000"/>
            <a:ext cx="7038000" cy="1328400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3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577600" y="3808800"/>
            <a:ext cx="7038000" cy="583200"/>
          </a:xfrm>
        </p:spPr>
        <p:txBody>
          <a:bodyPr lIns="91440" tIns="45720" rIns="91440" bIns="4572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3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点击此处编辑文本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rgbClr val="B0C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形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099"/>
          <a:stretch>
            <a:fillRect/>
          </a:stretch>
        </p:blipFill>
        <p:spPr>
          <a:xfrm rot="7619445">
            <a:off x="-2969221" y="-413167"/>
            <a:ext cx="7767977" cy="3867844"/>
          </a:xfrm>
          <a:custGeom>
            <a:avLst/>
            <a:gdLst>
              <a:gd name="connsiteX0" fmla="*/ 3058710 w 7380666"/>
              <a:gd name="connsiteY0" fmla="*/ 3412189 h 3674993"/>
              <a:gd name="connsiteX1" fmla="*/ 488305 w 7380666"/>
              <a:gd name="connsiteY1" fmla="*/ 0 h 3674993"/>
              <a:gd name="connsiteX2" fmla="*/ 7380666 w 7380666"/>
              <a:gd name="connsiteY2" fmla="*/ 0 h 3674993"/>
              <a:gd name="connsiteX3" fmla="*/ 7380666 w 7380666"/>
              <a:gd name="connsiteY3" fmla="*/ 305565 h 3674993"/>
              <a:gd name="connsiteX4" fmla="*/ 7309006 w 7380666"/>
              <a:gd name="connsiteY4" fmla="*/ 210437 h 3674993"/>
              <a:gd name="connsiteX5" fmla="*/ 0 w 7380666"/>
              <a:gd name="connsiteY5" fmla="*/ 3674993 h 3674993"/>
              <a:gd name="connsiteX6" fmla="*/ 0 w 7380666"/>
              <a:gd name="connsiteY6" fmla="*/ 3648722 h 3674993"/>
              <a:gd name="connsiteX7" fmla="*/ 19790 w 7380666"/>
              <a:gd name="connsiteY7" fmla="*/ 3674993 h 367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80666" h="3674993">
                <a:moveTo>
                  <a:pt x="3058710" y="3412189"/>
                </a:moveTo>
                <a:lnTo>
                  <a:pt x="488305" y="0"/>
                </a:lnTo>
                <a:lnTo>
                  <a:pt x="7380666" y="0"/>
                </a:lnTo>
                <a:lnTo>
                  <a:pt x="7380666" y="305565"/>
                </a:lnTo>
                <a:lnTo>
                  <a:pt x="7309006" y="210437"/>
                </a:lnTo>
                <a:close/>
                <a:moveTo>
                  <a:pt x="0" y="3674993"/>
                </a:moveTo>
                <a:lnTo>
                  <a:pt x="0" y="3648722"/>
                </a:lnTo>
                <a:lnTo>
                  <a:pt x="19790" y="367499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 userDrawn="1">
            <p:custDataLst>
              <p:tags r:id="rId9"/>
            </p:custDataLst>
          </p:nvPr>
        </p:nvSpPr>
        <p:spPr>
          <a:xfrm>
            <a:off x="669882" y="1138544"/>
            <a:ext cx="10852236" cy="4957938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67765" y="2259106"/>
            <a:ext cx="4224235" cy="4625788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22491"/>
          <a:stretch>
            <a:fillRect/>
          </a:stretch>
        </p:blipFill>
        <p:spPr>
          <a:xfrm flipH="1">
            <a:off x="-7152" y="3433964"/>
            <a:ext cx="2146300" cy="3429000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形 8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982"/>
          <a:stretch>
            <a:fillRect/>
          </a:stretch>
        </p:blipFill>
        <p:spPr>
          <a:xfrm flipH="1" flipV="1">
            <a:off x="0" y="0"/>
            <a:ext cx="2040311" cy="2317389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3108"/>
            <a:ext cx="4823460" cy="6866255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形 9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1330" y="533400"/>
            <a:ext cx="2781625" cy="63245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rgbClr val="B0C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17929" y="0"/>
            <a:ext cx="12192000" cy="2664000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21" name="图形 20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982"/>
          <a:stretch>
            <a:fillRect/>
          </a:stretch>
        </p:blipFill>
        <p:spPr>
          <a:xfrm flipH="1" flipV="1">
            <a:off x="-9954" y="0"/>
            <a:ext cx="2187389" cy="2484440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43734" y="4177091"/>
            <a:ext cx="5859361" cy="2685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rgbClr val="E0E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4237" y="5029201"/>
            <a:ext cx="12192000" cy="1828799"/>
          </a:xfrm>
          <a:prstGeom prst="rect">
            <a:avLst/>
          </a:prstGeom>
          <a:solidFill>
            <a:srgbClr val="9AC19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22491"/>
          <a:stretch>
            <a:fillRect/>
          </a:stretch>
        </p:blipFill>
        <p:spPr>
          <a:xfrm>
            <a:off x="9401425" y="2350316"/>
            <a:ext cx="2821476" cy="4507684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5" name="图形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8982"/>
          <a:stretch>
            <a:fillRect/>
          </a:stretch>
        </p:blipFill>
        <p:spPr>
          <a:xfrm flipH="1" flipV="1">
            <a:off x="-22464" y="0"/>
            <a:ext cx="1804412" cy="2049455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rgbClr val="E0E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9AC19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4492" y="58313"/>
            <a:ext cx="1867508" cy="856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6894" y="1570929"/>
            <a:ext cx="3261492" cy="5293169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8982"/>
          <a:stretch>
            <a:fillRect/>
          </a:stretch>
        </p:blipFill>
        <p:spPr>
          <a:xfrm flipV="1">
            <a:off x="9110866" y="0"/>
            <a:ext cx="3081133" cy="3499557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12426"/>
          <a:stretch>
            <a:fillRect/>
          </a:stretch>
        </p:blipFill>
        <p:spPr>
          <a:xfrm rot="5400000" flipH="1" flipV="1">
            <a:off x="9325537" y="3991535"/>
            <a:ext cx="2151529" cy="3581400"/>
          </a:xfrm>
          <a:custGeom>
            <a:avLst/>
            <a:gdLst>
              <a:gd name="connsiteX0" fmla="*/ 0 w 1543049"/>
              <a:gd name="connsiteY0" fmla="*/ 1894407 h 1894407"/>
              <a:gd name="connsiteX1" fmla="*/ 1543049 w 1543049"/>
              <a:gd name="connsiteY1" fmla="*/ 1894407 h 1894407"/>
              <a:gd name="connsiteX2" fmla="*/ 1543049 w 1543049"/>
              <a:gd name="connsiteY2" fmla="*/ 0 h 1894407"/>
              <a:gd name="connsiteX3" fmla="*/ 0 w 1543049"/>
              <a:gd name="connsiteY3" fmla="*/ 0 h 18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894407">
                <a:moveTo>
                  <a:pt x="0" y="1894407"/>
                </a:moveTo>
                <a:lnTo>
                  <a:pt x="1543049" y="1894407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A1C5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>
            <p:custDataLst>
              <p:tags r:id="rId2"/>
            </p:custDataLst>
          </p:nvPr>
        </p:nvSpPr>
        <p:spPr>
          <a:xfrm>
            <a:off x="1754650" y="1200814"/>
            <a:ext cx="8642464" cy="4456371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5" name="图形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761490"/>
            <a:ext cx="3590290" cy="51028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522" y="-6351"/>
            <a:ext cx="2886478" cy="3277057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68587" y="1895269"/>
            <a:ext cx="1573891" cy="433115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63" y="4711400"/>
            <a:ext cx="4029637" cy="21529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2577600" y="2876400"/>
            <a:ext cx="7038000" cy="1108800"/>
          </a:xfrm>
        </p:spPr>
        <p:txBody>
          <a:bodyPr lIns="91440" tIns="45720" rIns="91440" bIns="45720" anchor="t" anchorCtr="0">
            <a:normAutofit/>
          </a:bodyPr>
          <a:lstStyle>
            <a:lvl1pPr algn="ctr">
              <a:defRPr sz="64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4"/>
            </p:custDataLst>
          </p:nvPr>
        </p:nvSpPr>
        <p:spPr>
          <a:xfrm>
            <a:off x="2577600" y="4014000"/>
            <a:ext cx="7038000" cy="399600"/>
          </a:xfrm>
        </p:spPr>
        <p:txBody>
          <a:bodyPr lIns="91440" tIns="45720" rIns="91440" bIns="4572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00" u="none" strike="noStrike" kern="1200" cap="none" spc="0" normalizeH="0" baseline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1774768" y="1200814"/>
            <a:ext cx="8642464" cy="4456371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2491"/>
          <a:stretch>
            <a:fillRect/>
          </a:stretch>
        </p:blipFill>
        <p:spPr>
          <a:xfrm>
            <a:off x="8321760" y="-506962"/>
            <a:ext cx="3876090" cy="7364962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3" name="图形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1074079"/>
            <a:ext cx="4074459" cy="57900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2577600" y="2466000"/>
            <a:ext cx="7038000" cy="1328400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3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577600" y="3808800"/>
            <a:ext cx="7038000" cy="583200"/>
          </a:xfrm>
        </p:spPr>
        <p:txBody>
          <a:bodyPr lIns="91440" tIns="45720" rIns="91440" bIns="4572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3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点击此处编辑文本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574000" y="3110400"/>
            <a:ext cx="7034400" cy="644400"/>
          </a:xfrm>
        </p:spPr>
        <p:txBody>
          <a:bodyPr lIns="91440" tIns="45720" rIns="91440" bIns="45720" anchor="t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点击此处编辑标题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574000" y="3862800"/>
            <a:ext cx="7034400" cy="644400"/>
          </a:xfrm>
        </p:spPr>
        <p:txBody>
          <a:bodyPr lIns="91440" tIns="45720" rIns="91440" bIns="4572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0" i="0" u="none" strike="noStrike" kern="1200" cap="none" spc="300" normalizeH="0" baseline="0" noProof="1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08"/>
          <a:stretch>
            <a:fillRect/>
          </a:stretch>
        </p:blipFill>
        <p:spPr>
          <a:xfrm>
            <a:off x="-187183" y="-1"/>
            <a:ext cx="5580858" cy="69600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677" y="0"/>
            <a:ext cx="5182323" cy="294363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64691"/>
          <a:stretch>
            <a:fillRect/>
          </a:stretch>
        </p:blipFill>
        <p:spPr>
          <a:xfrm>
            <a:off x="-42252" y="4436534"/>
            <a:ext cx="16395699" cy="2421466"/>
          </a:xfrm>
          <a:custGeom>
            <a:avLst/>
            <a:gdLst>
              <a:gd name="connsiteX0" fmla="*/ 12192000 w 12192000"/>
              <a:gd name="connsiteY0" fmla="*/ 0 h 2421466"/>
              <a:gd name="connsiteX1" fmla="*/ 0 w 12192000"/>
              <a:gd name="connsiteY1" fmla="*/ 0 h 2421466"/>
              <a:gd name="connsiteX2" fmla="*/ 0 w 12192000"/>
              <a:gd name="connsiteY2" fmla="*/ 2421466 h 2421466"/>
              <a:gd name="connsiteX3" fmla="*/ 9994900 w 12192000"/>
              <a:gd name="connsiteY3" fmla="*/ 2421466 h 2421466"/>
              <a:gd name="connsiteX4" fmla="*/ 9994900 w 12192000"/>
              <a:gd name="connsiteY4" fmla="*/ 516466 h 2421466"/>
              <a:gd name="connsiteX5" fmla="*/ 12192000 w 12192000"/>
              <a:gd name="connsiteY5" fmla="*/ 516466 h 242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421466">
                <a:moveTo>
                  <a:pt x="12192000" y="0"/>
                </a:moveTo>
                <a:lnTo>
                  <a:pt x="0" y="0"/>
                </a:lnTo>
                <a:lnTo>
                  <a:pt x="0" y="2421466"/>
                </a:lnTo>
                <a:lnTo>
                  <a:pt x="9994900" y="2421466"/>
                </a:lnTo>
                <a:lnTo>
                  <a:pt x="9994900" y="516466"/>
                </a:lnTo>
                <a:lnTo>
                  <a:pt x="12192000" y="516466"/>
                </a:lnTo>
                <a:close/>
              </a:path>
            </a:pathLst>
          </a:custGeom>
        </p:spPr>
      </p:pic>
      <p:pic>
        <p:nvPicPr>
          <p:cNvPr id="10" name="图形 9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41330" y="533400"/>
            <a:ext cx="2781625" cy="632459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r="22491"/>
          <a:stretch>
            <a:fillRect/>
          </a:stretch>
        </p:blipFill>
        <p:spPr>
          <a:xfrm>
            <a:off x="10045700" y="3429001"/>
            <a:ext cx="2146300" cy="3429000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313" y="0"/>
            <a:ext cx="2057687" cy="2486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4691"/>
          <a:stretch>
            <a:fillRect/>
          </a:stretch>
        </p:blipFill>
        <p:spPr>
          <a:xfrm flipH="1">
            <a:off x="-6350" y="4697859"/>
            <a:ext cx="12192000" cy="2162621"/>
          </a:xfrm>
          <a:custGeom>
            <a:avLst/>
            <a:gdLst>
              <a:gd name="connsiteX0" fmla="*/ 12192000 w 12192000"/>
              <a:gd name="connsiteY0" fmla="*/ 0 h 2421466"/>
              <a:gd name="connsiteX1" fmla="*/ 0 w 12192000"/>
              <a:gd name="connsiteY1" fmla="*/ 0 h 2421466"/>
              <a:gd name="connsiteX2" fmla="*/ 0 w 12192000"/>
              <a:gd name="connsiteY2" fmla="*/ 2421466 h 2421466"/>
              <a:gd name="connsiteX3" fmla="*/ 9994900 w 12192000"/>
              <a:gd name="connsiteY3" fmla="*/ 2421466 h 2421466"/>
              <a:gd name="connsiteX4" fmla="*/ 9994900 w 12192000"/>
              <a:gd name="connsiteY4" fmla="*/ 516466 h 2421466"/>
              <a:gd name="connsiteX5" fmla="*/ 12192000 w 12192000"/>
              <a:gd name="connsiteY5" fmla="*/ 516466 h 242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421466">
                <a:moveTo>
                  <a:pt x="12192000" y="0"/>
                </a:moveTo>
                <a:lnTo>
                  <a:pt x="0" y="0"/>
                </a:lnTo>
                <a:lnTo>
                  <a:pt x="0" y="2421466"/>
                </a:lnTo>
                <a:lnTo>
                  <a:pt x="9994900" y="2421466"/>
                </a:lnTo>
                <a:lnTo>
                  <a:pt x="9994900" y="516466"/>
                </a:lnTo>
                <a:lnTo>
                  <a:pt x="12192000" y="516466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2"/>
          <a:stretch>
            <a:fillRect/>
          </a:stretch>
        </p:blipFill>
        <p:spPr>
          <a:xfrm>
            <a:off x="6333307" y="4229914"/>
            <a:ext cx="5858693" cy="2628086"/>
          </a:xfrm>
          <a:custGeom>
            <a:avLst/>
            <a:gdLst>
              <a:gd name="connsiteX0" fmla="*/ 0 w 5858693"/>
              <a:gd name="connsiteY0" fmla="*/ 0 h 2628086"/>
              <a:gd name="connsiteX1" fmla="*/ 5858693 w 5858693"/>
              <a:gd name="connsiteY1" fmla="*/ 0 h 2628086"/>
              <a:gd name="connsiteX2" fmla="*/ 5858693 w 5858693"/>
              <a:gd name="connsiteY2" fmla="*/ 2628086 h 2628086"/>
              <a:gd name="connsiteX3" fmla="*/ 0 w 5858693"/>
              <a:gd name="connsiteY3" fmla="*/ 2628086 h 262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8693" h="2628086">
                <a:moveTo>
                  <a:pt x="0" y="0"/>
                </a:moveTo>
                <a:lnTo>
                  <a:pt x="5858693" y="0"/>
                </a:lnTo>
                <a:lnTo>
                  <a:pt x="5858693" y="2628086"/>
                </a:lnTo>
                <a:lnTo>
                  <a:pt x="0" y="2628086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" t="32135" b="40974"/>
          <a:stretch>
            <a:fillRect/>
          </a:stretch>
        </p:blipFill>
        <p:spPr>
          <a:xfrm>
            <a:off x="-1" y="-24329"/>
            <a:ext cx="5819721" cy="30137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313" y="0"/>
            <a:ext cx="2057687" cy="24863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9"/>
            <a:ext cx="2810267" cy="31913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1774768" y="1200814"/>
            <a:ext cx="8642464" cy="4456371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2491"/>
          <a:stretch>
            <a:fillRect/>
          </a:stretch>
        </p:blipFill>
        <p:spPr>
          <a:xfrm>
            <a:off x="8321760" y="-506962"/>
            <a:ext cx="3876090" cy="7364962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3" name="图形 1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1074079"/>
            <a:ext cx="4074459" cy="57900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2577600" y="2466000"/>
            <a:ext cx="7038000" cy="1328400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3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577600" y="3808800"/>
            <a:ext cx="7038000" cy="583200"/>
          </a:xfrm>
        </p:spPr>
        <p:txBody>
          <a:bodyPr lIns="91440" tIns="45720" rIns="91440" bIns="4572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3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点击此处编辑文本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rgbClr val="B0C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形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099"/>
          <a:stretch>
            <a:fillRect/>
          </a:stretch>
        </p:blipFill>
        <p:spPr>
          <a:xfrm rot="7619445">
            <a:off x="-2969221" y="-413167"/>
            <a:ext cx="7767977" cy="3867844"/>
          </a:xfrm>
          <a:custGeom>
            <a:avLst/>
            <a:gdLst>
              <a:gd name="connsiteX0" fmla="*/ 3058710 w 7380666"/>
              <a:gd name="connsiteY0" fmla="*/ 3412189 h 3674993"/>
              <a:gd name="connsiteX1" fmla="*/ 488305 w 7380666"/>
              <a:gd name="connsiteY1" fmla="*/ 0 h 3674993"/>
              <a:gd name="connsiteX2" fmla="*/ 7380666 w 7380666"/>
              <a:gd name="connsiteY2" fmla="*/ 0 h 3674993"/>
              <a:gd name="connsiteX3" fmla="*/ 7380666 w 7380666"/>
              <a:gd name="connsiteY3" fmla="*/ 305565 h 3674993"/>
              <a:gd name="connsiteX4" fmla="*/ 7309006 w 7380666"/>
              <a:gd name="connsiteY4" fmla="*/ 210437 h 3674993"/>
              <a:gd name="connsiteX5" fmla="*/ 0 w 7380666"/>
              <a:gd name="connsiteY5" fmla="*/ 3674993 h 3674993"/>
              <a:gd name="connsiteX6" fmla="*/ 0 w 7380666"/>
              <a:gd name="connsiteY6" fmla="*/ 3648722 h 3674993"/>
              <a:gd name="connsiteX7" fmla="*/ 19790 w 7380666"/>
              <a:gd name="connsiteY7" fmla="*/ 3674993 h 367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80666" h="3674993">
                <a:moveTo>
                  <a:pt x="3058710" y="3412189"/>
                </a:moveTo>
                <a:lnTo>
                  <a:pt x="488305" y="0"/>
                </a:lnTo>
                <a:lnTo>
                  <a:pt x="7380666" y="0"/>
                </a:lnTo>
                <a:lnTo>
                  <a:pt x="7380666" y="305565"/>
                </a:lnTo>
                <a:lnTo>
                  <a:pt x="7309006" y="210437"/>
                </a:lnTo>
                <a:close/>
                <a:moveTo>
                  <a:pt x="0" y="3674993"/>
                </a:moveTo>
                <a:lnTo>
                  <a:pt x="0" y="3648722"/>
                </a:lnTo>
                <a:lnTo>
                  <a:pt x="19790" y="367499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669882" y="1138544"/>
            <a:ext cx="10852236" cy="4957938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67765" y="2259106"/>
            <a:ext cx="4224235" cy="4625788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22491"/>
          <a:stretch>
            <a:fillRect/>
          </a:stretch>
        </p:blipFill>
        <p:spPr>
          <a:xfrm flipH="1">
            <a:off x="-7152" y="3433964"/>
            <a:ext cx="2146300" cy="3429000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rgbClr val="B0C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形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099"/>
          <a:stretch>
            <a:fillRect/>
          </a:stretch>
        </p:blipFill>
        <p:spPr>
          <a:xfrm rot="7619445">
            <a:off x="-2969221" y="-413167"/>
            <a:ext cx="7767977" cy="3867844"/>
          </a:xfrm>
          <a:custGeom>
            <a:avLst/>
            <a:gdLst>
              <a:gd name="connsiteX0" fmla="*/ 3058710 w 7380666"/>
              <a:gd name="connsiteY0" fmla="*/ 3412189 h 3674993"/>
              <a:gd name="connsiteX1" fmla="*/ 488305 w 7380666"/>
              <a:gd name="connsiteY1" fmla="*/ 0 h 3674993"/>
              <a:gd name="connsiteX2" fmla="*/ 7380666 w 7380666"/>
              <a:gd name="connsiteY2" fmla="*/ 0 h 3674993"/>
              <a:gd name="connsiteX3" fmla="*/ 7380666 w 7380666"/>
              <a:gd name="connsiteY3" fmla="*/ 305565 h 3674993"/>
              <a:gd name="connsiteX4" fmla="*/ 7309006 w 7380666"/>
              <a:gd name="connsiteY4" fmla="*/ 210437 h 3674993"/>
              <a:gd name="connsiteX5" fmla="*/ 0 w 7380666"/>
              <a:gd name="connsiteY5" fmla="*/ 3674993 h 3674993"/>
              <a:gd name="connsiteX6" fmla="*/ 0 w 7380666"/>
              <a:gd name="connsiteY6" fmla="*/ 3648722 h 3674993"/>
              <a:gd name="connsiteX7" fmla="*/ 19790 w 7380666"/>
              <a:gd name="connsiteY7" fmla="*/ 3674993 h 367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80666" h="3674993">
                <a:moveTo>
                  <a:pt x="3058710" y="3412189"/>
                </a:moveTo>
                <a:lnTo>
                  <a:pt x="488305" y="0"/>
                </a:lnTo>
                <a:lnTo>
                  <a:pt x="7380666" y="0"/>
                </a:lnTo>
                <a:lnTo>
                  <a:pt x="7380666" y="305565"/>
                </a:lnTo>
                <a:lnTo>
                  <a:pt x="7309006" y="210437"/>
                </a:lnTo>
                <a:close/>
                <a:moveTo>
                  <a:pt x="0" y="3674993"/>
                </a:moveTo>
                <a:lnTo>
                  <a:pt x="0" y="3648722"/>
                </a:lnTo>
                <a:lnTo>
                  <a:pt x="19790" y="367499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 userDrawn="1">
            <p:custDataLst>
              <p:tags r:id="rId9"/>
            </p:custDataLst>
          </p:nvPr>
        </p:nvSpPr>
        <p:spPr>
          <a:xfrm>
            <a:off x="669882" y="1138544"/>
            <a:ext cx="10852236" cy="4957938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67765" y="2259106"/>
            <a:ext cx="4224235" cy="4625788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22491"/>
          <a:stretch>
            <a:fillRect/>
          </a:stretch>
        </p:blipFill>
        <p:spPr>
          <a:xfrm flipH="1">
            <a:off x="-7152" y="3433964"/>
            <a:ext cx="2146300" cy="3429000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形 8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982"/>
          <a:stretch>
            <a:fillRect/>
          </a:stretch>
        </p:blipFill>
        <p:spPr>
          <a:xfrm flipH="1" flipV="1">
            <a:off x="0" y="0"/>
            <a:ext cx="2040311" cy="2317389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3108"/>
            <a:ext cx="4823460" cy="6866255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形 9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1330" y="533400"/>
            <a:ext cx="2781625" cy="63245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rgbClr val="B0C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17929" y="0"/>
            <a:ext cx="12192000" cy="2664000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21" name="图形 20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982"/>
          <a:stretch>
            <a:fillRect/>
          </a:stretch>
        </p:blipFill>
        <p:spPr>
          <a:xfrm flipH="1" flipV="1">
            <a:off x="-9954" y="0"/>
            <a:ext cx="2187389" cy="2484440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43734" y="4177091"/>
            <a:ext cx="5859361" cy="2685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rgbClr val="E0E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4237" y="5029201"/>
            <a:ext cx="12192000" cy="1828799"/>
          </a:xfrm>
          <a:prstGeom prst="rect">
            <a:avLst/>
          </a:prstGeom>
          <a:solidFill>
            <a:srgbClr val="9AC19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22491"/>
          <a:stretch>
            <a:fillRect/>
          </a:stretch>
        </p:blipFill>
        <p:spPr>
          <a:xfrm>
            <a:off x="9401425" y="2350316"/>
            <a:ext cx="2821476" cy="4507684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5" name="图形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8982"/>
          <a:stretch>
            <a:fillRect/>
          </a:stretch>
        </p:blipFill>
        <p:spPr>
          <a:xfrm flipH="1" flipV="1">
            <a:off x="-22464" y="0"/>
            <a:ext cx="1804412" cy="2049455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rgbClr val="E0E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9AC19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4492" y="58313"/>
            <a:ext cx="1867508" cy="856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6894" y="1570929"/>
            <a:ext cx="3261492" cy="5293169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8982"/>
          <a:stretch>
            <a:fillRect/>
          </a:stretch>
        </p:blipFill>
        <p:spPr>
          <a:xfrm flipV="1">
            <a:off x="9110866" y="0"/>
            <a:ext cx="3081133" cy="3499557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12426"/>
          <a:stretch>
            <a:fillRect/>
          </a:stretch>
        </p:blipFill>
        <p:spPr>
          <a:xfrm rot="5400000" flipH="1" flipV="1">
            <a:off x="9325537" y="3991535"/>
            <a:ext cx="2151529" cy="3581400"/>
          </a:xfrm>
          <a:custGeom>
            <a:avLst/>
            <a:gdLst>
              <a:gd name="connsiteX0" fmla="*/ 0 w 1543049"/>
              <a:gd name="connsiteY0" fmla="*/ 1894407 h 1894407"/>
              <a:gd name="connsiteX1" fmla="*/ 1543049 w 1543049"/>
              <a:gd name="connsiteY1" fmla="*/ 1894407 h 1894407"/>
              <a:gd name="connsiteX2" fmla="*/ 1543049 w 1543049"/>
              <a:gd name="connsiteY2" fmla="*/ 0 h 1894407"/>
              <a:gd name="connsiteX3" fmla="*/ 0 w 1543049"/>
              <a:gd name="connsiteY3" fmla="*/ 0 h 18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894407">
                <a:moveTo>
                  <a:pt x="0" y="1894407"/>
                </a:moveTo>
                <a:lnTo>
                  <a:pt x="1543049" y="1894407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A1C5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>
            <p:custDataLst>
              <p:tags r:id="rId2"/>
            </p:custDataLst>
          </p:nvPr>
        </p:nvSpPr>
        <p:spPr>
          <a:xfrm>
            <a:off x="1754650" y="1200814"/>
            <a:ext cx="8642464" cy="4456371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5" name="图形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761490"/>
            <a:ext cx="3590290" cy="51028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522" y="-6351"/>
            <a:ext cx="2886478" cy="3277057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68587" y="1895269"/>
            <a:ext cx="1573891" cy="433115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63" y="4711400"/>
            <a:ext cx="4029637" cy="21529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2577600" y="2876400"/>
            <a:ext cx="7038000" cy="1108800"/>
          </a:xfrm>
        </p:spPr>
        <p:txBody>
          <a:bodyPr lIns="91440" tIns="45720" rIns="91440" bIns="45720" anchor="t" anchorCtr="0">
            <a:normAutofit/>
          </a:bodyPr>
          <a:lstStyle>
            <a:lvl1pPr algn="ctr">
              <a:defRPr sz="64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4"/>
            </p:custDataLst>
          </p:nvPr>
        </p:nvSpPr>
        <p:spPr>
          <a:xfrm>
            <a:off x="2577600" y="4014000"/>
            <a:ext cx="7038000" cy="399600"/>
          </a:xfrm>
        </p:spPr>
        <p:txBody>
          <a:bodyPr lIns="91440" tIns="45720" rIns="91440" bIns="4572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00" u="none" strike="noStrike" kern="1200" cap="none" spc="0" normalizeH="0" baseline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574000" y="3110400"/>
            <a:ext cx="7034400" cy="644400"/>
          </a:xfrm>
        </p:spPr>
        <p:txBody>
          <a:bodyPr lIns="91440" tIns="45720" rIns="91440" bIns="45720" anchor="t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点击此处编辑标题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574000" y="3862800"/>
            <a:ext cx="7034400" cy="644400"/>
          </a:xfrm>
        </p:spPr>
        <p:txBody>
          <a:bodyPr lIns="91440" tIns="45720" rIns="91440" bIns="4572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0" i="0" u="none" strike="noStrike" kern="1200" cap="none" spc="300" normalizeH="0" baseline="0" noProof="1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08"/>
          <a:stretch>
            <a:fillRect/>
          </a:stretch>
        </p:blipFill>
        <p:spPr>
          <a:xfrm>
            <a:off x="-187183" y="-1"/>
            <a:ext cx="5580858" cy="69600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677" y="0"/>
            <a:ext cx="5182323" cy="294363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64691"/>
          <a:stretch>
            <a:fillRect/>
          </a:stretch>
        </p:blipFill>
        <p:spPr>
          <a:xfrm>
            <a:off x="-42252" y="4436534"/>
            <a:ext cx="16395699" cy="2421466"/>
          </a:xfrm>
          <a:custGeom>
            <a:avLst/>
            <a:gdLst>
              <a:gd name="connsiteX0" fmla="*/ 12192000 w 12192000"/>
              <a:gd name="connsiteY0" fmla="*/ 0 h 2421466"/>
              <a:gd name="connsiteX1" fmla="*/ 0 w 12192000"/>
              <a:gd name="connsiteY1" fmla="*/ 0 h 2421466"/>
              <a:gd name="connsiteX2" fmla="*/ 0 w 12192000"/>
              <a:gd name="connsiteY2" fmla="*/ 2421466 h 2421466"/>
              <a:gd name="connsiteX3" fmla="*/ 9994900 w 12192000"/>
              <a:gd name="connsiteY3" fmla="*/ 2421466 h 2421466"/>
              <a:gd name="connsiteX4" fmla="*/ 9994900 w 12192000"/>
              <a:gd name="connsiteY4" fmla="*/ 516466 h 2421466"/>
              <a:gd name="connsiteX5" fmla="*/ 12192000 w 12192000"/>
              <a:gd name="connsiteY5" fmla="*/ 516466 h 242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421466">
                <a:moveTo>
                  <a:pt x="12192000" y="0"/>
                </a:moveTo>
                <a:lnTo>
                  <a:pt x="0" y="0"/>
                </a:lnTo>
                <a:lnTo>
                  <a:pt x="0" y="2421466"/>
                </a:lnTo>
                <a:lnTo>
                  <a:pt x="9994900" y="2421466"/>
                </a:lnTo>
                <a:lnTo>
                  <a:pt x="9994900" y="516466"/>
                </a:lnTo>
                <a:lnTo>
                  <a:pt x="12192000" y="516466"/>
                </a:lnTo>
                <a:close/>
              </a:path>
            </a:pathLst>
          </a:custGeom>
        </p:spPr>
      </p:pic>
      <p:pic>
        <p:nvPicPr>
          <p:cNvPr id="10" name="图形 9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41330" y="533400"/>
            <a:ext cx="2781625" cy="632459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r="22491"/>
          <a:stretch>
            <a:fillRect/>
          </a:stretch>
        </p:blipFill>
        <p:spPr>
          <a:xfrm>
            <a:off x="10045700" y="3429001"/>
            <a:ext cx="2146300" cy="3429000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313" y="0"/>
            <a:ext cx="2057687" cy="2486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形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982"/>
          <a:stretch>
            <a:fillRect/>
          </a:stretch>
        </p:blipFill>
        <p:spPr>
          <a:xfrm flipH="1" flipV="1">
            <a:off x="0" y="0"/>
            <a:ext cx="2040311" cy="2317389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4691"/>
          <a:stretch>
            <a:fillRect/>
          </a:stretch>
        </p:blipFill>
        <p:spPr>
          <a:xfrm flipH="1">
            <a:off x="-6350" y="4697859"/>
            <a:ext cx="12192000" cy="2162621"/>
          </a:xfrm>
          <a:custGeom>
            <a:avLst/>
            <a:gdLst>
              <a:gd name="connsiteX0" fmla="*/ 12192000 w 12192000"/>
              <a:gd name="connsiteY0" fmla="*/ 0 h 2421466"/>
              <a:gd name="connsiteX1" fmla="*/ 0 w 12192000"/>
              <a:gd name="connsiteY1" fmla="*/ 0 h 2421466"/>
              <a:gd name="connsiteX2" fmla="*/ 0 w 12192000"/>
              <a:gd name="connsiteY2" fmla="*/ 2421466 h 2421466"/>
              <a:gd name="connsiteX3" fmla="*/ 9994900 w 12192000"/>
              <a:gd name="connsiteY3" fmla="*/ 2421466 h 2421466"/>
              <a:gd name="connsiteX4" fmla="*/ 9994900 w 12192000"/>
              <a:gd name="connsiteY4" fmla="*/ 516466 h 2421466"/>
              <a:gd name="connsiteX5" fmla="*/ 12192000 w 12192000"/>
              <a:gd name="connsiteY5" fmla="*/ 516466 h 242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421466">
                <a:moveTo>
                  <a:pt x="12192000" y="0"/>
                </a:moveTo>
                <a:lnTo>
                  <a:pt x="0" y="0"/>
                </a:lnTo>
                <a:lnTo>
                  <a:pt x="0" y="2421466"/>
                </a:lnTo>
                <a:lnTo>
                  <a:pt x="9994900" y="2421466"/>
                </a:lnTo>
                <a:lnTo>
                  <a:pt x="9994900" y="516466"/>
                </a:lnTo>
                <a:lnTo>
                  <a:pt x="12192000" y="516466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2"/>
          <a:stretch>
            <a:fillRect/>
          </a:stretch>
        </p:blipFill>
        <p:spPr>
          <a:xfrm>
            <a:off x="6333307" y="4229914"/>
            <a:ext cx="5858693" cy="2628086"/>
          </a:xfrm>
          <a:custGeom>
            <a:avLst/>
            <a:gdLst>
              <a:gd name="connsiteX0" fmla="*/ 0 w 5858693"/>
              <a:gd name="connsiteY0" fmla="*/ 0 h 2628086"/>
              <a:gd name="connsiteX1" fmla="*/ 5858693 w 5858693"/>
              <a:gd name="connsiteY1" fmla="*/ 0 h 2628086"/>
              <a:gd name="connsiteX2" fmla="*/ 5858693 w 5858693"/>
              <a:gd name="connsiteY2" fmla="*/ 2628086 h 2628086"/>
              <a:gd name="connsiteX3" fmla="*/ 0 w 5858693"/>
              <a:gd name="connsiteY3" fmla="*/ 2628086 h 262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8693" h="2628086">
                <a:moveTo>
                  <a:pt x="0" y="0"/>
                </a:moveTo>
                <a:lnTo>
                  <a:pt x="5858693" y="0"/>
                </a:lnTo>
                <a:lnTo>
                  <a:pt x="5858693" y="2628086"/>
                </a:lnTo>
                <a:lnTo>
                  <a:pt x="0" y="2628086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" t="32135" b="40974"/>
          <a:stretch>
            <a:fillRect/>
          </a:stretch>
        </p:blipFill>
        <p:spPr>
          <a:xfrm>
            <a:off x="-1" y="-24329"/>
            <a:ext cx="5819721" cy="30137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313" y="0"/>
            <a:ext cx="2057687" cy="24863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9"/>
            <a:ext cx="2810267" cy="31913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1774768" y="1200814"/>
            <a:ext cx="8642464" cy="4456371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2491"/>
          <a:stretch>
            <a:fillRect/>
          </a:stretch>
        </p:blipFill>
        <p:spPr>
          <a:xfrm>
            <a:off x="8321760" y="-506962"/>
            <a:ext cx="3876090" cy="7364962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3" name="图形 1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1074079"/>
            <a:ext cx="4074459" cy="57900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2577600" y="2466000"/>
            <a:ext cx="7038000" cy="1328400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3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577600" y="3808800"/>
            <a:ext cx="7038000" cy="583200"/>
          </a:xfrm>
        </p:spPr>
        <p:txBody>
          <a:bodyPr lIns="91440" tIns="45720" rIns="91440" bIns="4572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3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点击此处编辑文本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rgbClr val="B0C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形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099"/>
          <a:stretch>
            <a:fillRect/>
          </a:stretch>
        </p:blipFill>
        <p:spPr>
          <a:xfrm rot="7619445">
            <a:off x="-2969221" y="-413167"/>
            <a:ext cx="7767977" cy="3867844"/>
          </a:xfrm>
          <a:custGeom>
            <a:avLst/>
            <a:gdLst>
              <a:gd name="connsiteX0" fmla="*/ 3058710 w 7380666"/>
              <a:gd name="connsiteY0" fmla="*/ 3412189 h 3674993"/>
              <a:gd name="connsiteX1" fmla="*/ 488305 w 7380666"/>
              <a:gd name="connsiteY1" fmla="*/ 0 h 3674993"/>
              <a:gd name="connsiteX2" fmla="*/ 7380666 w 7380666"/>
              <a:gd name="connsiteY2" fmla="*/ 0 h 3674993"/>
              <a:gd name="connsiteX3" fmla="*/ 7380666 w 7380666"/>
              <a:gd name="connsiteY3" fmla="*/ 305565 h 3674993"/>
              <a:gd name="connsiteX4" fmla="*/ 7309006 w 7380666"/>
              <a:gd name="connsiteY4" fmla="*/ 210437 h 3674993"/>
              <a:gd name="connsiteX5" fmla="*/ 0 w 7380666"/>
              <a:gd name="connsiteY5" fmla="*/ 3674993 h 3674993"/>
              <a:gd name="connsiteX6" fmla="*/ 0 w 7380666"/>
              <a:gd name="connsiteY6" fmla="*/ 3648722 h 3674993"/>
              <a:gd name="connsiteX7" fmla="*/ 19790 w 7380666"/>
              <a:gd name="connsiteY7" fmla="*/ 3674993 h 367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80666" h="3674993">
                <a:moveTo>
                  <a:pt x="3058710" y="3412189"/>
                </a:moveTo>
                <a:lnTo>
                  <a:pt x="488305" y="0"/>
                </a:lnTo>
                <a:lnTo>
                  <a:pt x="7380666" y="0"/>
                </a:lnTo>
                <a:lnTo>
                  <a:pt x="7380666" y="305565"/>
                </a:lnTo>
                <a:lnTo>
                  <a:pt x="7309006" y="210437"/>
                </a:lnTo>
                <a:close/>
                <a:moveTo>
                  <a:pt x="0" y="3674993"/>
                </a:moveTo>
                <a:lnTo>
                  <a:pt x="0" y="3648722"/>
                </a:lnTo>
                <a:lnTo>
                  <a:pt x="19790" y="367499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 userDrawn="1">
            <p:custDataLst>
              <p:tags r:id="rId9"/>
            </p:custDataLst>
          </p:nvPr>
        </p:nvSpPr>
        <p:spPr>
          <a:xfrm>
            <a:off x="669882" y="1138544"/>
            <a:ext cx="10852236" cy="4957938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67765" y="2259106"/>
            <a:ext cx="4224235" cy="4625788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22491"/>
          <a:stretch>
            <a:fillRect/>
          </a:stretch>
        </p:blipFill>
        <p:spPr>
          <a:xfrm flipH="1">
            <a:off x="-7152" y="3433964"/>
            <a:ext cx="2146300" cy="3429000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形 8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982"/>
          <a:stretch>
            <a:fillRect/>
          </a:stretch>
        </p:blipFill>
        <p:spPr>
          <a:xfrm flipH="1" flipV="1">
            <a:off x="0" y="0"/>
            <a:ext cx="2040311" cy="2317389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3108"/>
            <a:ext cx="4823460" cy="6866255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形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1330" y="533400"/>
            <a:ext cx="2781625" cy="63245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3108"/>
            <a:ext cx="4823460" cy="6866255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形 9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1330" y="533400"/>
            <a:ext cx="2781625" cy="63245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rgbClr val="B0C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17929" y="0"/>
            <a:ext cx="12192000" cy="2664000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21" name="图形 20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982"/>
          <a:stretch>
            <a:fillRect/>
          </a:stretch>
        </p:blipFill>
        <p:spPr>
          <a:xfrm flipH="1" flipV="1">
            <a:off x="-9954" y="0"/>
            <a:ext cx="2187389" cy="2484440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43734" y="4177091"/>
            <a:ext cx="5859361" cy="2685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rgbClr val="E0E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4237" y="5029201"/>
            <a:ext cx="12192000" cy="1828799"/>
          </a:xfrm>
          <a:prstGeom prst="rect">
            <a:avLst/>
          </a:prstGeom>
          <a:solidFill>
            <a:srgbClr val="9AC19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22491"/>
          <a:stretch>
            <a:fillRect/>
          </a:stretch>
        </p:blipFill>
        <p:spPr>
          <a:xfrm>
            <a:off x="9401425" y="2350316"/>
            <a:ext cx="2821476" cy="4507684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5" name="图形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8982"/>
          <a:stretch>
            <a:fillRect/>
          </a:stretch>
        </p:blipFill>
        <p:spPr>
          <a:xfrm flipH="1" flipV="1">
            <a:off x="-22464" y="0"/>
            <a:ext cx="1804412" cy="2049455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rgbClr val="E0E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9AC19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4492" y="58313"/>
            <a:ext cx="1867508" cy="856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6894" y="1570929"/>
            <a:ext cx="3261492" cy="5293169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8982"/>
          <a:stretch>
            <a:fillRect/>
          </a:stretch>
        </p:blipFill>
        <p:spPr>
          <a:xfrm flipV="1">
            <a:off x="9110866" y="0"/>
            <a:ext cx="3081133" cy="3499557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12426"/>
          <a:stretch>
            <a:fillRect/>
          </a:stretch>
        </p:blipFill>
        <p:spPr>
          <a:xfrm rot="5400000" flipH="1" flipV="1">
            <a:off x="9325537" y="3991535"/>
            <a:ext cx="2151529" cy="3581400"/>
          </a:xfrm>
          <a:custGeom>
            <a:avLst/>
            <a:gdLst>
              <a:gd name="connsiteX0" fmla="*/ 0 w 1543049"/>
              <a:gd name="connsiteY0" fmla="*/ 1894407 h 1894407"/>
              <a:gd name="connsiteX1" fmla="*/ 1543049 w 1543049"/>
              <a:gd name="connsiteY1" fmla="*/ 1894407 h 1894407"/>
              <a:gd name="connsiteX2" fmla="*/ 1543049 w 1543049"/>
              <a:gd name="connsiteY2" fmla="*/ 0 h 1894407"/>
              <a:gd name="connsiteX3" fmla="*/ 0 w 1543049"/>
              <a:gd name="connsiteY3" fmla="*/ 0 h 18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894407">
                <a:moveTo>
                  <a:pt x="0" y="1894407"/>
                </a:moveTo>
                <a:lnTo>
                  <a:pt x="1543049" y="1894407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rgbClr val="B0C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17929" y="0"/>
            <a:ext cx="12192000" cy="2664000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21" name="图形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982"/>
          <a:stretch>
            <a:fillRect/>
          </a:stretch>
        </p:blipFill>
        <p:spPr>
          <a:xfrm flipH="1" flipV="1">
            <a:off x="-9954" y="0"/>
            <a:ext cx="2187389" cy="2484440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43734" y="4177091"/>
            <a:ext cx="5859361" cy="2685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rgbClr val="E0E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4237" y="5029201"/>
            <a:ext cx="12192000" cy="1828799"/>
          </a:xfrm>
          <a:prstGeom prst="rect">
            <a:avLst/>
          </a:prstGeom>
          <a:solidFill>
            <a:srgbClr val="9AC19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4" name="图形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22491"/>
          <a:stretch>
            <a:fillRect/>
          </a:stretch>
        </p:blipFill>
        <p:spPr>
          <a:xfrm>
            <a:off x="9401425" y="2350316"/>
            <a:ext cx="2821476" cy="4507684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5" name="图形 1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8982"/>
          <a:stretch>
            <a:fillRect/>
          </a:stretch>
        </p:blipFill>
        <p:spPr>
          <a:xfrm flipH="1" flipV="1">
            <a:off x="-22464" y="0"/>
            <a:ext cx="1804412" cy="2049455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rgbClr val="E0E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9AC19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4" name="图形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4492" y="58313"/>
            <a:ext cx="1867508" cy="856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6894" y="1570929"/>
            <a:ext cx="3261492" cy="5293169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8982"/>
          <a:stretch>
            <a:fillRect/>
          </a:stretch>
        </p:blipFill>
        <p:spPr>
          <a:xfrm flipV="1">
            <a:off x="9110866" y="0"/>
            <a:ext cx="3081133" cy="3499557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图形 1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12426"/>
          <a:stretch>
            <a:fillRect/>
          </a:stretch>
        </p:blipFill>
        <p:spPr>
          <a:xfrm rot="5400000" flipH="1" flipV="1">
            <a:off x="9325537" y="3991535"/>
            <a:ext cx="2151529" cy="3581400"/>
          </a:xfrm>
          <a:custGeom>
            <a:avLst/>
            <a:gdLst>
              <a:gd name="connsiteX0" fmla="*/ 0 w 1543049"/>
              <a:gd name="connsiteY0" fmla="*/ 1894407 h 1894407"/>
              <a:gd name="connsiteX1" fmla="*/ 1543049 w 1543049"/>
              <a:gd name="connsiteY1" fmla="*/ 1894407 h 1894407"/>
              <a:gd name="connsiteX2" fmla="*/ 1543049 w 1543049"/>
              <a:gd name="connsiteY2" fmla="*/ 0 h 1894407"/>
              <a:gd name="connsiteX3" fmla="*/ 0 w 1543049"/>
              <a:gd name="connsiteY3" fmla="*/ 0 h 18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894407">
                <a:moveTo>
                  <a:pt x="0" y="1894407"/>
                </a:moveTo>
                <a:lnTo>
                  <a:pt x="1543049" y="1894407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A1C5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>
            <p:custDataLst>
              <p:tags r:id="rId2"/>
            </p:custDataLst>
          </p:nvPr>
        </p:nvSpPr>
        <p:spPr>
          <a:xfrm>
            <a:off x="1754650" y="1200814"/>
            <a:ext cx="8642464" cy="4456371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5" name="图形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761490"/>
            <a:ext cx="3590290" cy="51028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522" y="-6351"/>
            <a:ext cx="2886478" cy="3277057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68587" y="1895269"/>
            <a:ext cx="1573891" cy="433115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63" y="4711400"/>
            <a:ext cx="4029637" cy="21529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2577600" y="2876400"/>
            <a:ext cx="7038000" cy="1108800"/>
          </a:xfrm>
        </p:spPr>
        <p:txBody>
          <a:bodyPr lIns="91440" tIns="45720" rIns="91440" bIns="45720" anchor="t" anchorCtr="0">
            <a:normAutofit/>
          </a:bodyPr>
          <a:lstStyle>
            <a:lvl1pPr algn="ctr">
              <a:defRPr sz="64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4"/>
            </p:custDataLst>
          </p:nvPr>
        </p:nvSpPr>
        <p:spPr>
          <a:xfrm>
            <a:off x="2577600" y="4014000"/>
            <a:ext cx="7038000" cy="399600"/>
          </a:xfrm>
        </p:spPr>
        <p:txBody>
          <a:bodyPr lIns="91440" tIns="45720" rIns="91440" bIns="4572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00" u="none" strike="noStrike" kern="1200" cap="none" spc="0" normalizeH="0" baseline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574000" y="3110400"/>
            <a:ext cx="7034400" cy="644400"/>
          </a:xfrm>
        </p:spPr>
        <p:txBody>
          <a:bodyPr lIns="91440" tIns="45720" rIns="91440" bIns="45720" anchor="t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点击此处编辑标题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574000" y="3862800"/>
            <a:ext cx="7034400" cy="644400"/>
          </a:xfrm>
        </p:spPr>
        <p:txBody>
          <a:bodyPr lIns="91440" tIns="45720" rIns="91440" bIns="4572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0" i="0" u="none" strike="noStrike" kern="1200" cap="none" spc="300" normalizeH="0" baseline="0" noProof="1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08"/>
          <a:stretch>
            <a:fillRect/>
          </a:stretch>
        </p:blipFill>
        <p:spPr>
          <a:xfrm>
            <a:off x="-187183" y="-1"/>
            <a:ext cx="5580858" cy="69600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677" y="0"/>
            <a:ext cx="5182323" cy="294363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64691"/>
          <a:stretch>
            <a:fillRect/>
          </a:stretch>
        </p:blipFill>
        <p:spPr>
          <a:xfrm>
            <a:off x="-42252" y="4436534"/>
            <a:ext cx="16395699" cy="2421466"/>
          </a:xfrm>
          <a:custGeom>
            <a:avLst/>
            <a:gdLst>
              <a:gd name="connsiteX0" fmla="*/ 12192000 w 12192000"/>
              <a:gd name="connsiteY0" fmla="*/ 0 h 2421466"/>
              <a:gd name="connsiteX1" fmla="*/ 0 w 12192000"/>
              <a:gd name="connsiteY1" fmla="*/ 0 h 2421466"/>
              <a:gd name="connsiteX2" fmla="*/ 0 w 12192000"/>
              <a:gd name="connsiteY2" fmla="*/ 2421466 h 2421466"/>
              <a:gd name="connsiteX3" fmla="*/ 9994900 w 12192000"/>
              <a:gd name="connsiteY3" fmla="*/ 2421466 h 2421466"/>
              <a:gd name="connsiteX4" fmla="*/ 9994900 w 12192000"/>
              <a:gd name="connsiteY4" fmla="*/ 516466 h 2421466"/>
              <a:gd name="connsiteX5" fmla="*/ 12192000 w 12192000"/>
              <a:gd name="connsiteY5" fmla="*/ 516466 h 242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421466">
                <a:moveTo>
                  <a:pt x="12192000" y="0"/>
                </a:moveTo>
                <a:lnTo>
                  <a:pt x="0" y="0"/>
                </a:lnTo>
                <a:lnTo>
                  <a:pt x="0" y="2421466"/>
                </a:lnTo>
                <a:lnTo>
                  <a:pt x="9994900" y="2421466"/>
                </a:lnTo>
                <a:lnTo>
                  <a:pt x="9994900" y="516466"/>
                </a:lnTo>
                <a:lnTo>
                  <a:pt x="12192000" y="516466"/>
                </a:lnTo>
                <a:close/>
              </a:path>
            </a:pathLst>
          </a:custGeom>
        </p:spPr>
      </p:pic>
      <p:pic>
        <p:nvPicPr>
          <p:cNvPr id="10" name="图形 9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41330" y="533400"/>
            <a:ext cx="2781625" cy="632459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r="22491"/>
          <a:stretch>
            <a:fillRect/>
          </a:stretch>
        </p:blipFill>
        <p:spPr>
          <a:xfrm>
            <a:off x="10045700" y="3429001"/>
            <a:ext cx="2146300" cy="3429000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313" y="0"/>
            <a:ext cx="2057687" cy="2486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4691"/>
          <a:stretch>
            <a:fillRect/>
          </a:stretch>
        </p:blipFill>
        <p:spPr>
          <a:xfrm flipH="1">
            <a:off x="-6350" y="4697859"/>
            <a:ext cx="12192000" cy="2162621"/>
          </a:xfrm>
          <a:custGeom>
            <a:avLst/>
            <a:gdLst>
              <a:gd name="connsiteX0" fmla="*/ 12192000 w 12192000"/>
              <a:gd name="connsiteY0" fmla="*/ 0 h 2421466"/>
              <a:gd name="connsiteX1" fmla="*/ 0 w 12192000"/>
              <a:gd name="connsiteY1" fmla="*/ 0 h 2421466"/>
              <a:gd name="connsiteX2" fmla="*/ 0 w 12192000"/>
              <a:gd name="connsiteY2" fmla="*/ 2421466 h 2421466"/>
              <a:gd name="connsiteX3" fmla="*/ 9994900 w 12192000"/>
              <a:gd name="connsiteY3" fmla="*/ 2421466 h 2421466"/>
              <a:gd name="connsiteX4" fmla="*/ 9994900 w 12192000"/>
              <a:gd name="connsiteY4" fmla="*/ 516466 h 2421466"/>
              <a:gd name="connsiteX5" fmla="*/ 12192000 w 12192000"/>
              <a:gd name="connsiteY5" fmla="*/ 516466 h 242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421466">
                <a:moveTo>
                  <a:pt x="12192000" y="0"/>
                </a:moveTo>
                <a:lnTo>
                  <a:pt x="0" y="0"/>
                </a:lnTo>
                <a:lnTo>
                  <a:pt x="0" y="2421466"/>
                </a:lnTo>
                <a:lnTo>
                  <a:pt x="9994900" y="2421466"/>
                </a:lnTo>
                <a:lnTo>
                  <a:pt x="9994900" y="516466"/>
                </a:lnTo>
                <a:lnTo>
                  <a:pt x="12192000" y="516466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2"/>
          <a:stretch>
            <a:fillRect/>
          </a:stretch>
        </p:blipFill>
        <p:spPr>
          <a:xfrm>
            <a:off x="6333307" y="4229914"/>
            <a:ext cx="5858693" cy="2628086"/>
          </a:xfrm>
          <a:custGeom>
            <a:avLst/>
            <a:gdLst>
              <a:gd name="connsiteX0" fmla="*/ 0 w 5858693"/>
              <a:gd name="connsiteY0" fmla="*/ 0 h 2628086"/>
              <a:gd name="connsiteX1" fmla="*/ 5858693 w 5858693"/>
              <a:gd name="connsiteY1" fmla="*/ 0 h 2628086"/>
              <a:gd name="connsiteX2" fmla="*/ 5858693 w 5858693"/>
              <a:gd name="connsiteY2" fmla="*/ 2628086 h 2628086"/>
              <a:gd name="connsiteX3" fmla="*/ 0 w 5858693"/>
              <a:gd name="connsiteY3" fmla="*/ 2628086 h 262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8693" h="2628086">
                <a:moveTo>
                  <a:pt x="0" y="0"/>
                </a:moveTo>
                <a:lnTo>
                  <a:pt x="5858693" y="0"/>
                </a:lnTo>
                <a:lnTo>
                  <a:pt x="5858693" y="2628086"/>
                </a:lnTo>
                <a:lnTo>
                  <a:pt x="0" y="2628086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" t="32135" b="40974"/>
          <a:stretch>
            <a:fillRect/>
          </a:stretch>
        </p:blipFill>
        <p:spPr>
          <a:xfrm>
            <a:off x="-1" y="-24329"/>
            <a:ext cx="5819721" cy="30137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313" y="0"/>
            <a:ext cx="2057687" cy="24863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9"/>
            <a:ext cx="2810267" cy="31913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1774768" y="1200814"/>
            <a:ext cx="8642464" cy="4456371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2491"/>
          <a:stretch>
            <a:fillRect/>
          </a:stretch>
        </p:blipFill>
        <p:spPr>
          <a:xfrm>
            <a:off x="8321760" y="-506962"/>
            <a:ext cx="3876090" cy="7364962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3" name="图形 1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1074079"/>
            <a:ext cx="4074459" cy="57900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2577600" y="2466000"/>
            <a:ext cx="7038000" cy="1328400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3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577600" y="3808800"/>
            <a:ext cx="7038000" cy="583200"/>
          </a:xfrm>
        </p:spPr>
        <p:txBody>
          <a:bodyPr lIns="91440" tIns="45720" rIns="91440" bIns="4572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3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点击此处编辑文本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574000" y="3110400"/>
            <a:ext cx="7034400" cy="644400"/>
          </a:xfrm>
        </p:spPr>
        <p:txBody>
          <a:bodyPr lIns="91440" tIns="45720" rIns="91440" bIns="45720" anchor="t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点击此处编辑标题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574000" y="3862800"/>
            <a:ext cx="7034400" cy="644400"/>
          </a:xfrm>
        </p:spPr>
        <p:txBody>
          <a:bodyPr lIns="91440" tIns="45720" rIns="91440" bIns="4572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0" i="0" u="none" strike="noStrike" kern="1200" cap="none" spc="300" normalizeH="0" baseline="0" noProof="1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08"/>
          <a:stretch>
            <a:fillRect/>
          </a:stretch>
        </p:blipFill>
        <p:spPr>
          <a:xfrm>
            <a:off x="-187183" y="-1"/>
            <a:ext cx="5580858" cy="69600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677" y="0"/>
            <a:ext cx="5182323" cy="294363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64691"/>
          <a:stretch>
            <a:fillRect/>
          </a:stretch>
        </p:blipFill>
        <p:spPr>
          <a:xfrm>
            <a:off x="-42252" y="4436534"/>
            <a:ext cx="16395699" cy="2421466"/>
          </a:xfrm>
          <a:custGeom>
            <a:avLst/>
            <a:gdLst>
              <a:gd name="connsiteX0" fmla="*/ 12192000 w 12192000"/>
              <a:gd name="connsiteY0" fmla="*/ 0 h 2421466"/>
              <a:gd name="connsiteX1" fmla="*/ 0 w 12192000"/>
              <a:gd name="connsiteY1" fmla="*/ 0 h 2421466"/>
              <a:gd name="connsiteX2" fmla="*/ 0 w 12192000"/>
              <a:gd name="connsiteY2" fmla="*/ 2421466 h 2421466"/>
              <a:gd name="connsiteX3" fmla="*/ 9994900 w 12192000"/>
              <a:gd name="connsiteY3" fmla="*/ 2421466 h 2421466"/>
              <a:gd name="connsiteX4" fmla="*/ 9994900 w 12192000"/>
              <a:gd name="connsiteY4" fmla="*/ 516466 h 2421466"/>
              <a:gd name="connsiteX5" fmla="*/ 12192000 w 12192000"/>
              <a:gd name="connsiteY5" fmla="*/ 516466 h 242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421466">
                <a:moveTo>
                  <a:pt x="12192000" y="0"/>
                </a:moveTo>
                <a:lnTo>
                  <a:pt x="0" y="0"/>
                </a:lnTo>
                <a:lnTo>
                  <a:pt x="0" y="2421466"/>
                </a:lnTo>
                <a:lnTo>
                  <a:pt x="9994900" y="2421466"/>
                </a:lnTo>
                <a:lnTo>
                  <a:pt x="9994900" y="516466"/>
                </a:lnTo>
                <a:lnTo>
                  <a:pt x="12192000" y="516466"/>
                </a:lnTo>
                <a:close/>
              </a:path>
            </a:pathLst>
          </a:custGeom>
        </p:spPr>
      </p:pic>
      <p:pic>
        <p:nvPicPr>
          <p:cNvPr id="10" name="图形 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41330" y="533400"/>
            <a:ext cx="2781625" cy="632459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r="22491"/>
          <a:stretch>
            <a:fillRect/>
          </a:stretch>
        </p:blipFill>
        <p:spPr>
          <a:xfrm>
            <a:off x="10045700" y="3429001"/>
            <a:ext cx="2146300" cy="3429000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313" y="0"/>
            <a:ext cx="2057687" cy="2486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rgbClr val="B0C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形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099"/>
          <a:stretch>
            <a:fillRect/>
          </a:stretch>
        </p:blipFill>
        <p:spPr>
          <a:xfrm rot="7619445">
            <a:off x="-2969221" y="-413167"/>
            <a:ext cx="7767977" cy="3867844"/>
          </a:xfrm>
          <a:custGeom>
            <a:avLst/>
            <a:gdLst>
              <a:gd name="connsiteX0" fmla="*/ 3058710 w 7380666"/>
              <a:gd name="connsiteY0" fmla="*/ 3412189 h 3674993"/>
              <a:gd name="connsiteX1" fmla="*/ 488305 w 7380666"/>
              <a:gd name="connsiteY1" fmla="*/ 0 h 3674993"/>
              <a:gd name="connsiteX2" fmla="*/ 7380666 w 7380666"/>
              <a:gd name="connsiteY2" fmla="*/ 0 h 3674993"/>
              <a:gd name="connsiteX3" fmla="*/ 7380666 w 7380666"/>
              <a:gd name="connsiteY3" fmla="*/ 305565 h 3674993"/>
              <a:gd name="connsiteX4" fmla="*/ 7309006 w 7380666"/>
              <a:gd name="connsiteY4" fmla="*/ 210437 h 3674993"/>
              <a:gd name="connsiteX5" fmla="*/ 0 w 7380666"/>
              <a:gd name="connsiteY5" fmla="*/ 3674993 h 3674993"/>
              <a:gd name="connsiteX6" fmla="*/ 0 w 7380666"/>
              <a:gd name="connsiteY6" fmla="*/ 3648722 h 3674993"/>
              <a:gd name="connsiteX7" fmla="*/ 19790 w 7380666"/>
              <a:gd name="connsiteY7" fmla="*/ 3674993 h 367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80666" h="3674993">
                <a:moveTo>
                  <a:pt x="3058710" y="3412189"/>
                </a:moveTo>
                <a:lnTo>
                  <a:pt x="488305" y="0"/>
                </a:lnTo>
                <a:lnTo>
                  <a:pt x="7380666" y="0"/>
                </a:lnTo>
                <a:lnTo>
                  <a:pt x="7380666" y="305565"/>
                </a:lnTo>
                <a:lnTo>
                  <a:pt x="7309006" y="210437"/>
                </a:lnTo>
                <a:close/>
                <a:moveTo>
                  <a:pt x="0" y="3674993"/>
                </a:moveTo>
                <a:lnTo>
                  <a:pt x="0" y="3648722"/>
                </a:lnTo>
                <a:lnTo>
                  <a:pt x="19790" y="367499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 userDrawn="1">
            <p:custDataLst>
              <p:tags r:id="rId9"/>
            </p:custDataLst>
          </p:nvPr>
        </p:nvSpPr>
        <p:spPr>
          <a:xfrm>
            <a:off x="669882" y="1138544"/>
            <a:ext cx="10852236" cy="4957938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67765" y="2259106"/>
            <a:ext cx="4224235" cy="4625788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22491"/>
          <a:stretch>
            <a:fillRect/>
          </a:stretch>
        </p:blipFill>
        <p:spPr>
          <a:xfrm flipH="1">
            <a:off x="-7152" y="3433964"/>
            <a:ext cx="2146300" cy="3429000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形 8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982"/>
          <a:stretch>
            <a:fillRect/>
          </a:stretch>
        </p:blipFill>
        <p:spPr>
          <a:xfrm flipH="1" flipV="1">
            <a:off x="0" y="0"/>
            <a:ext cx="2040311" cy="2317389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3108"/>
            <a:ext cx="4823460" cy="6866255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形 9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1330" y="533400"/>
            <a:ext cx="2781625" cy="63245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rgbClr val="B0C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17929" y="0"/>
            <a:ext cx="12192000" cy="2664000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21" name="图形 20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982"/>
          <a:stretch>
            <a:fillRect/>
          </a:stretch>
        </p:blipFill>
        <p:spPr>
          <a:xfrm flipH="1" flipV="1">
            <a:off x="-9954" y="0"/>
            <a:ext cx="2187389" cy="2484440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43734" y="4177091"/>
            <a:ext cx="5859361" cy="2685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rgbClr val="E0E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4237" y="5029201"/>
            <a:ext cx="12192000" cy="1828799"/>
          </a:xfrm>
          <a:prstGeom prst="rect">
            <a:avLst/>
          </a:prstGeom>
          <a:solidFill>
            <a:srgbClr val="9AC19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22491"/>
          <a:stretch>
            <a:fillRect/>
          </a:stretch>
        </p:blipFill>
        <p:spPr>
          <a:xfrm>
            <a:off x="9401425" y="2350316"/>
            <a:ext cx="2821476" cy="4507684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5" name="图形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8982"/>
          <a:stretch>
            <a:fillRect/>
          </a:stretch>
        </p:blipFill>
        <p:spPr>
          <a:xfrm flipH="1" flipV="1">
            <a:off x="-22464" y="0"/>
            <a:ext cx="1804412" cy="2049455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rgbClr val="E0E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9AC19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4492" y="58313"/>
            <a:ext cx="1867508" cy="856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6894" y="1570929"/>
            <a:ext cx="3261492" cy="5293169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8982"/>
          <a:stretch>
            <a:fillRect/>
          </a:stretch>
        </p:blipFill>
        <p:spPr>
          <a:xfrm flipV="1">
            <a:off x="9110866" y="0"/>
            <a:ext cx="3081133" cy="3499557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12426"/>
          <a:stretch>
            <a:fillRect/>
          </a:stretch>
        </p:blipFill>
        <p:spPr>
          <a:xfrm rot="5400000" flipH="1" flipV="1">
            <a:off x="9325537" y="3991535"/>
            <a:ext cx="2151529" cy="3581400"/>
          </a:xfrm>
          <a:custGeom>
            <a:avLst/>
            <a:gdLst>
              <a:gd name="connsiteX0" fmla="*/ 0 w 1543049"/>
              <a:gd name="connsiteY0" fmla="*/ 1894407 h 1894407"/>
              <a:gd name="connsiteX1" fmla="*/ 1543049 w 1543049"/>
              <a:gd name="connsiteY1" fmla="*/ 1894407 h 1894407"/>
              <a:gd name="connsiteX2" fmla="*/ 1543049 w 1543049"/>
              <a:gd name="connsiteY2" fmla="*/ 0 h 1894407"/>
              <a:gd name="connsiteX3" fmla="*/ 0 w 1543049"/>
              <a:gd name="connsiteY3" fmla="*/ 0 h 18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894407">
                <a:moveTo>
                  <a:pt x="0" y="1894407"/>
                </a:moveTo>
                <a:lnTo>
                  <a:pt x="1543049" y="1894407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A1C5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>
            <p:custDataLst>
              <p:tags r:id="rId2"/>
            </p:custDataLst>
          </p:nvPr>
        </p:nvSpPr>
        <p:spPr>
          <a:xfrm>
            <a:off x="1754650" y="1200814"/>
            <a:ext cx="8642464" cy="4456371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5" name="图形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761490"/>
            <a:ext cx="3590290" cy="51028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522" y="-6351"/>
            <a:ext cx="2886478" cy="3277057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68587" y="1895269"/>
            <a:ext cx="1573891" cy="433115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63" y="4711400"/>
            <a:ext cx="4029637" cy="21529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2577600" y="2876400"/>
            <a:ext cx="7038000" cy="1108800"/>
          </a:xfrm>
        </p:spPr>
        <p:txBody>
          <a:bodyPr lIns="91440" tIns="45720" rIns="91440" bIns="45720" anchor="t" anchorCtr="0">
            <a:normAutofit/>
          </a:bodyPr>
          <a:lstStyle>
            <a:lvl1pPr algn="ctr">
              <a:defRPr sz="64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4"/>
            </p:custDataLst>
          </p:nvPr>
        </p:nvSpPr>
        <p:spPr>
          <a:xfrm>
            <a:off x="2577600" y="4014000"/>
            <a:ext cx="7038000" cy="399600"/>
          </a:xfrm>
        </p:spPr>
        <p:txBody>
          <a:bodyPr lIns="91440" tIns="45720" rIns="91440" bIns="4572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00" u="none" strike="noStrike" kern="1200" cap="none" spc="0" normalizeH="0" baseline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574000" y="3110400"/>
            <a:ext cx="7034400" cy="644400"/>
          </a:xfrm>
        </p:spPr>
        <p:txBody>
          <a:bodyPr lIns="91440" tIns="45720" rIns="91440" bIns="45720" anchor="t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点击此处编辑标题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574000" y="3862800"/>
            <a:ext cx="7034400" cy="644400"/>
          </a:xfrm>
        </p:spPr>
        <p:txBody>
          <a:bodyPr lIns="91440" tIns="45720" rIns="91440" bIns="4572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0" i="0" u="none" strike="noStrike" kern="1200" cap="none" spc="300" normalizeH="0" baseline="0" noProof="1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08"/>
          <a:stretch>
            <a:fillRect/>
          </a:stretch>
        </p:blipFill>
        <p:spPr>
          <a:xfrm>
            <a:off x="-187183" y="-1"/>
            <a:ext cx="5580858" cy="69600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677" y="0"/>
            <a:ext cx="5182323" cy="294363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64691"/>
          <a:stretch>
            <a:fillRect/>
          </a:stretch>
        </p:blipFill>
        <p:spPr>
          <a:xfrm>
            <a:off x="-42252" y="4436534"/>
            <a:ext cx="16395699" cy="2421466"/>
          </a:xfrm>
          <a:custGeom>
            <a:avLst/>
            <a:gdLst>
              <a:gd name="connsiteX0" fmla="*/ 12192000 w 12192000"/>
              <a:gd name="connsiteY0" fmla="*/ 0 h 2421466"/>
              <a:gd name="connsiteX1" fmla="*/ 0 w 12192000"/>
              <a:gd name="connsiteY1" fmla="*/ 0 h 2421466"/>
              <a:gd name="connsiteX2" fmla="*/ 0 w 12192000"/>
              <a:gd name="connsiteY2" fmla="*/ 2421466 h 2421466"/>
              <a:gd name="connsiteX3" fmla="*/ 9994900 w 12192000"/>
              <a:gd name="connsiteY3" fmla="*/ 2421466 h 2421466"/>
              <a:gd name="connsiteX4" fmla="*/ 9994900 w 12192000"/>
              <a:gd name="connsiteY4" fmla="*/ 516466 h 2421466"/>
              <a:gd name="connsiteX5" fmla="*/ 12192000 w 12192000"/>
              <a:gd name="connsiteY5" fmla="*/ 516466 h 242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421466">
                <a:moveTo>
                  <a:pt x="12192000" y="0"/>
                </a:moveTo>
                <a:lnTo>
                  <a:pt x="0" y="0"/>
                </a:lnTo>
                <a:lnTo>
                  <a:pt x="0" y="2421466"/>
                </a:lnTo>
                <a:lnTo>
                  <a:pt x="9994900" y="2421466"/>
                </a:lnTo>
                <a:lnTo>
                  <a:pt x="9994900" y="516466"/>
                </a:lnTo>
                <a:lnTo>
                  <a:pt x="12192000" y="516466"/>
                </a:lnTo>
                <a:close/>
              </a:path>
            </a:pathLst>
          </a:custGeom>
        </p:spPr>
      </p:pic>
      <p:pic>
        <p:nvPicPr>
          <p:cNvPr id="10" name="图形 9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41330" y="533400"/>
            <a:ext cx="2781625" cy="632459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r="22491"/>
          <a:stretch>
            <a:fillRect/>
          </a:stretch>
        </p:blipFill>
        <p:spPr>
          <a:xfrm>
            <a:off x="10045700" y="3429001"/>
            <a:ext cx="2146300" cy="3429000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313" y="0"/>
            <a:ext cx="2057687" cy="2486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4691"/>
          <a:stretch>
            <a:fillRect/>
          </a:stretch>
        </p:blipFill>
        <p:spPr>
          <a:xfrm flipH="1">
            <a:off x="-6350" y="4697859"/>
            <a:ext cx="12192000" cy="2162621"/>
          </a:xfrm>
          <a:custGeom>
            <a:avLst/>
            <a:gdLst>
              <a:gd name="connsiteX0" fmla="*/ 12192000 w 12192000"/>
              <a:gd name="connsiteY0" fmla="*/ 0 h 2421466"/>
              <a:gd name="connsiteX1" fmla="*/ 0 w 12192000"/>
              <a:gd name="connsiteY1" fmla="*/ 0 h 2421466"/>
              <a:gd name="connsiteX2" fmla="*/ 0 w 12192000"/>
              <a:gd name="connsiteY2" fmla="*/ 2421466 h 2421466"/>
              <a:gd name="connsiteX3" fmla="*/ 9994900 w 12192000"/>
              <a:gd name="connsiteY3" fmla="*/ 2421466 h 2421466"/>
              <a:gd name="connsiteX4" fmla="*/ 9994900 w 12192000"/>
              <a:gd name="connsiteY4" fmla="*/ 516466 h 2421466"/>
              <a:gd name="connsiteX5" fmla="*/ 12192000 w 12192000"/>
              <a:gd name="connsiteY5" fmla="*/ 516466 h 242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421466">
                <a:moveTo>
                  <a:pt x="12192000" y="0"/>
                </a:moveTo>
                <a:lnTo>
                  <a:pt x="0" y="0"/>
                </a:lnTo>
                <a:lnTo>
                  <a:pt x="0" y="2421466"/>
                </a:lnTo>
                <a:lnTo>
                  <a:pt x="9994900" y="2421466"/>
                </a:lnTo>
                <a:lnTo>
                  <a:pt x="9994900" y="516466"/>
                </a:lnTo>
                <a:lnTo>
                  <a:pt x="12192000" y="516466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2"/>
          <a:stretch>
            <a:fillRect/>
          </a:stretch>
        </p:blipFill>
        <p:spPr>
          <a:xfrm>
            <a:off x="6333307" y="4229914"/>
            <a:ext cx="5858693" cy="2628086"/>
          </a:xfrm>
          <a:custGeom>
            <a:avLst/>
            <a:gdLst>
              <a:gd name="connsiteX0" fmla="*/ 0 w 5858693"/>
              <a:gd name="connsiteY0" fmla="*/ 0 h 2628086"/>
              <a:gd name="connsiteX1" fmla="*/ 5858693 w 5858693"/>
              <a:gd name="connsiteY1" fmla="*/ 0 h 2628086"/>
              <a:gd name="connsiteX2" fmla="*/ 5858693 w 5858693"/>
              <a:gd name="connsiteY2" fmla="*/ 2628086 h 2628086"/>
              <a:gd name="connsiteX3" fmla="*/ 0 w 5858693"/>
              <a:gd name="connsiteY3" fmla="*/ 2628086 h 262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8693" h="2628086">
                <a:moveTo>
                  <a:pt x="0" y="0"/>
                </a:moveTo>
                <a:lnTo>
                  <a:pt x="5858693" y="0"/>
                </a:lnTo>
                <a:lnTo>
                  <a:pt x="5858693" y="2628086"/>
                </a:lnTo>
                <a:lnTo>
                  <a:pt x="0" y="2628086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" t="32135" b="40974"/>
          <a:stretch>
            <a:fillRect/>
          </a:stretch>
        </p:blipFill>
        <p:spPr>
          <a:xfrm>
            <a:off x="-1" y="-24329"/>
            <a:ext cx="5819721" cy="30137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313" y="0"/>
            <a:ext cx="2057687" cy="24863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9"/>
            <a:ext cx="2810267" cy="31913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1774768" y="1200814"/>
            <a:ext cx="8642464" cy="4456371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2491"/>
          <a:stretch>
            <a:fillRect/>
          </a:stretch>
        </p:blipFill>
        <p:spPr>
          <a:xfrm>
            <a:off x="8321760" y="-506962"/>
            <a:ext cx="3876090" cy="7364962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3" name="图形 1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1074079"/>
            <a:ext cx="4074459" cy="57900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2577600" y="2466000"/>
            <a:ext cx="7038000" cy="1328400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3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577600" y="3808800"/>
            <a:ext cx="7038000" cy="583200"/>
          </a:xfrm>
        </p:spPr>
        <p:txBody>
          <a:bodyPr lIns="91440" tIns="45720" rIns="91440" bIns="4572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3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点击此处编辑文本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rgbClr val="B0C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形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099"/>
          <a:stretch>
            <a:fillRect/>
          </a:stretch>
        </p:blipFill>
        <p:spPr>
          <a:xfrm rot="7619445">
            <a:off x="-2969221" y="-413167"/>
            <a:ext cx="7767977" cy="3867844"/>
          </a:xfrm>
          <a:custGeom>
            <a:avLst/>
            <a:gdLst>
              <a:gd name="connsiteX0" fmla="*/ 3058710 w 7380666"/>
              <a:gd name="connsiteY0" fmla="*/ 3412189 h 3674993"/>
              <a:gd name="connsiteX1" fmla="*/ 488305 w 7380666"/>
              <a:gd name="connsiteY1" fmla="*/ 0 h 3674993"/>
              <a:gd name="connsiteX2" fmla="*/ 7380666 w 7380666"/>
              <a:gd name="connsiteY2" fmla="*/ 0 h 3674993"/>
              <a:gd name="connsiteX3" fmla="*/ 7380666 w 7380666"/>
              <a:gd name="connsiteY3" fmla="*/ 305565 h 3674993"/>
              <a:gd name="connsiteX4" fmla="*/ 7309006 w 7380666"/>
              <a:gd name="connsiteY4" fmla="*/ 210437 h 3674993"/>
              <a:gd name="connsiteX5" fmla="*/ 0 w 7380666"/>
              <a:gd name="connsiteY5" fmla="*/ 3674993 h 3674993"/>
              <a:gd name="connsiteX6" fmla="*/ 0 w 7380666"/>
              <a:gd name="connsiteY6" fmla="*/ 3648722 h 3674993"/>
              <a:gd name="connsiteX7" fmla="*/ 19790 w 7380666"/>
              <a:gd name="connsiteY7" fmla="*/ 3674993 h 367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80666" h="3674993">
                <a:moveTo>
                  <a:pt x="3058710" y="3412189"/>
                </a:moveTo>
                <a:lnTo>
                  <a:pt x="488305" y="0"/>
                </a:lnTo>
                <a:lnTo>
                  <a:pt x="7380666" y="0"/>
                </a:lnTo>
                <a:lnTo>
                  <a:pt x="7380666" y="305565"/>
                </a:lnTo>
                <a:lnTo>
                  <a:pt x="7309006" y="210437"/>
                </a:lnTo>
                <a:close/>
                <a:moveTo>
                  <a:pt x="0" y="3674993"/>
                </a:moveTo>
                <a:lnTo>
                  <a:pt x="0" y="3648722"/>
                </a:lnTo>
                <a:lnTo>
                  <a:pt x="19790" y="367499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 userDrawn="1">
            <p:custDataLst>
              <p:tags r:id="rId9"/>
            </p:custDataLst>
          </p:nvPr>
        </p:nvSpPr>
        <p:spPr>
          <a:xfrm>
            <a:off x="669882" y="1138544"/>
            <a:ext cx="10852236" cy="4957938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67765" y="2259106"/>
            <a:ext cx="4224235" cy="4625788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22491"/>
          <a:stretch>
            <a:fillRect/>
          </a:stretch>
        </p:blipFill>
        <p:spPr>
          <a:xfrm flipH="1">
            <a:off x="-7152" y="3433964"/>
            <a:ext cx="2146300" cy="3429000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形 8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982"/>
          <a:stretch>
            <a:fillRect/>
          </a:stretch>
        </p:blipFill>
        <p:spPr>
          <a:xfrm flipH="1" flipV="1">
            <a:off x="0" y="0"/>
            <a:ext cx="2040311" cy="2317389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3108"/>
            <a:ext cx="4823460" cy="6866255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形 9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1330" y="533400"/>
            <a:ext cx="2781625" cy="63245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rgbClr val="B0C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17929" y="0"/>
            <a:ext cx="12192000" cy="2664000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21" name="图形 20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982"/>
          <a:stretch>
            <a:fillRect/>
          </a:stretch>
        </p:blipFill>
        <p:spPr>
          <a:xfrm flipH="1" flipV="1">
            <a:off x="-9954" y="0"/>
            <a:ext cx="2187389" cy="2484440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43734" y="4177091"/>
            <a:ext cx="5859361" cy="2685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rgbClr val="E0E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4237" y="5029201"/>
            <a:ext cx="12192000" cy="1828799"/>
          </a:xfrm>
          <a:prstGeom prst="rect">
            <a:avLst/>
          </a:prstGeom>
          <a:solidFill>
            <a:srgbClr val="9AC19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22491"/>
          <a:stretch>
            <a:fillRect/>
          </a:stretch>
        </p:blipFill>
        <p:spPr>
          <a:xfrm>
            <a:off x="9401425" y="2350316"/>
            <a:ext cx="2821476" cy="4507684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5" name="图形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8982"/>
          <a:stretch>
            <a:fillRect/>
          </a:stretch>
        </p:blipFill>
        <p:spPr>
          <a:xfrm flipH="1" flipV="1">
            <a:off x="-22464" y="0"/>
            <a:ext cx="1804412" cy="2049455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rgbClr val="E0E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9AC19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4492" y="58313"/>
            <a:ext cx="1867508" cy="856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6894" y="1570929"/>
            <a:ext cx="3261492" cy="5293169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8982"/>
          <a:stretch>
            <a:fillRect/>
          </a:stretch>
        </p:blipFill>
        <p:spPr>
          <a:xfrm flipV="1">
            <a:off x="9110866" y="0"/>
            <a:ext cx="3081133" cy="3499557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12426"/>
          <a:stretch>
            <a:fillRect/>
          </a:stretch>
        </p:blipFill>
        <p:spPr>
          <a:xfrm rot="5400000" flipH="1" flipV="1">
            <a:off x="9325537" y="3991535"/>
            <a:ext cx="2151529" cy="3581400"/>
          </a:xfrm>
          <a:custGeom>
            <a:avLst/>
            <a:gdLst>
              <a:gd name="connsiteX0" fmla="*/ 0 w 1543049"/>
              <a:gd name="connsiteY0" fmla="*/ 1894407 h 1894407"/>
              <a:gd name="connsiteX1" fmla="*/ 1543049 w 1543049"/>
              <a:gd name="connsiteY1" fmla="*/ 1894407 h 1894407"/>
              <a:gd name="connsiteX2" fmla="*/ 1543049 w 1543049"/>
              <a:gd name="connsiteY2" fmla="*/ 0 h 1894407"/>
              <a:gd name="connsiteX3" fmla="*/ 0 w 1543049"/>
              <a:gd name="connsiteY3" fmla="*/ 0 h 18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894407">
                <a:moveTo>
                  <a:pt x="0" y="1894407"/>
                </a:moveTo>
                <a:lnTo>
                  <a:pt x="1543049" y="1894407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A1C5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>
            <p:custDataLst>
              <p:tags r:id="rId2"/>
            </p:custDataLst>
          </p:nvPr>
        </p:nvSpPr>
        <p:spPr>
          <a:xfrm>
            <a:off x="1754650" y="1200814"/>
            <a:ext cx="8642464" cy="4456371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5" name="图形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761490"/>
            <a:ext cx="3590290" cy="51028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522" y="-6351"/>
            <a:ext cx="2886478" cy="3277057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68587" y="1895269"/>
            <a:ext cx="1573891" cy="433115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63" y="4711400"/>
            <a:ext cx="4029637" cy="21529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2577600" y="2876400"/>
            <a:ext cx="7038000" cy="1108800"/>
          </a:xfrm>
        </p:spPr>
        <p:txBody>
          <a:bodyPr lIns="91440" tIns="45720" rIns="91440" bIns="45720" anchor="t" anchorCtr="0">
            <a:normAutofit/>
          </a:bodyPr>
          <a:lstStyle>
            <a:lvl1pPr algn="ctr">
              <a:defRPr sz="64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4"/>
            </p:custDataLst>
          </p:nvPr>
        </p:nvSpPr>
        <p:spPr>
          <a:xfrm>
            <a:off x="2577600" y="4014000"/>
            <a:ext cx="7038000" cy="399600"/>
          </a:xfrm>
        </p:spPr>
        <p:txBody>
          <a:bodyPr lIns="91440" tIns="45720" rIns="91440" bIns="4572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00" u="none" strike="noStrike" kern="1200" cap="none" spc="0" normalizeH="0" baseline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574000" y="3110400"/>
            <a:ext cx="7034400" cy="644400"/>
          </a:xfrm>
        </p:spPr>
        <p:txBody>
          <a:bodyPr lIns="91440" tIns="45720" rIns="91440" bIns="45720" anchor="t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点击此处编辑标题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574000" y="3862800"/>
            <a:ext cx="7034400" cy="644400"/>
          </a:xfrm>
        </p:spPr>
        <p:txBody>
          <a:bodyPr lIns="91440" tIns="45720" rIns="91440" bIns="4572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0" i="0" u="none" strike="noStrike" kern="1200" cap="none" spc="300" normalizeH="0" baseline="0" noProof="1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08"/>
          <a:stretch>
            <a:fillRect/>
          </a:stretch>
        </p:blipFill>
        <p:spPr>
          <a:xfrm>
            <a:off x="-187183" y="-1"/>
            <a:ext cx="5580858" cy="69600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677" y="0"/>
            <a:ext cx="5182323" cy="294363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64691"/>
          <a:stretch>
            <a:fillRect/>
          </a:stretch>
        </p:blipFill>
        <p:spPr>
          <a:xfrm>
            <a:off x="-42252" y="4436534"/>
            <a:ext cx="16395699" cy="2421466"/>
          </a:xfrm>
          <a:custGeom>
            <a:avLst/>
            <a:gdLst>
              <a:gd name="connsiteX0" fmla="*/ 12192000 w 12192000"/>
              <a:gd name="connsiteY0" fmla="*/ 0 h 2421466"/>
              <a:gd name="connsiteX1" fmla="*/ 0 w 12192000"/>
              <a:gd name="connsiteY1" fmla="*/ 0 h 2421466"/>
              <a:gd name="connsiteX2" fmla="*/ 0 w 12192000"/>
              <a:gd name="connsiteY2" fmla="*/ 2421466 h 2421466"/>
              <a:gd name="connsiteX3" fmla="*/ 9994900 w 12192000"/>
              <a:gd name="connsiteY3" fmla="*/ 2421466 h 2421466"/>
              <a:gd name="connsiteX4" fmla="*/ 9994900 w 12192000"/>
              <a:gd name="connsiteY4" fmla="*/ 516466 h 2421466"/>
              <a:gd name="connsiteX5" fmla="*/ 12192000 w 12192000"/>
              <a:gd name="connsiteY5" fmla="*/ 516466 h 242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421466">
                <a:moveTo>
                  <a:pt x="12192000" y="0"/>
                </a:moveTo>
                <a:lnTo>
                  <a:pt x="0" y="0"/>
                </a:lnTo>
                <a:lnTo>
                  <a:pt x="0" y="2421466"/>
                </a:lnTo>
                <a:lnTo>
                  <a:pt x="9994900" y="2421466"/>
                </a:lnTo>
                <a:lnTo>
                  <a:pt x="9994900" y="516466"/>
                </a:lnTo>
                <a:lnTo>
                  <a:pt x="12192000" y="516466"/>
                </a:lnTo>
                <a:close/>
              </a:path>
            </a:pathLst>
          </a:custGeom>
        </p:spPr>
      </p:pic>
      <p:pic>
        <p:nvPicPr>
          <p:cNvPr id="10" name="图形 9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41330" y="533400"/>
            <a:ext cx="2781625" cy="632459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r="22491"/>
          <a:stretch>
            <a:fillRect/>
          </a:stretch>
        </p:blipFill>
        <p:spPr>
          <a:xfrm>
            <a:off x="10045700" y="3429001"/>
            <a:ext cx="2146300" cy="3429000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313" y="0"/>
            <a:ext cx="2057687" cy="2486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4691"/>
          <a:stretch>
            <a:fillRect/>
          </a:stretch>
        </p:blipFill>
        <p:spPr>
          <a:xfrm flipH="1">
            <a:off x="-6350" y="4697859"/>
            <a:ext cx="12192000" cy="2162621"/>
          </a:xfrm>
          <a:custGeom>
            <a:avLst/>
            <a:gdLst>
              <a:gd name="connsiteX0" fmla="*/ 12192000 w 12192000"/>
              <a:gd name="connsiteY0" fmla="*/ 0 h 2421466"/>
              <a:gd name="connsiteX1" fmla="*/ 0 w 12192000"/>
              <a:gd name="connsiteY1" fmla="*/ 0 h 2421466"/>
              <a:gd name="connsiteX2" fmla="*/ 0 w 12192000"/>
              <a:gd name="connsiteY2" fmla="*/ 2421466 h 2421466"/>
              <a:gd name="connsiteX3" fmla="*/ 9994900 w 12192000"/>
              <a:gd name="connsiteY3" fmla="*/ 2421466 h 2421466"/>
              <a:gd name="connsiteX4" fmla="*/ 9994900 w 12192000"/>
              <a:gd name="connsiteY4" fmla="*/ 516466 h 2421466"/>
              <a:gd name="connsiteX5" fmla="*/ 12192000 w 12192000"/>
              <a:gd name="connsiteY5" fmla="*/ 516466 h 242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421466">
                <a:moveTo>
                  <a:pt x="12192000" y="0"/>
                </a:moveTo>
                <a:lnTo>
                  <a:pt x="0" y="0"/>
                </a:lnTo>
                <a:lnTo>
                  <a:pt x="0" y="2421466"/>
                </a:lnTo>
                <a:lnTo>
                  <a:pt x="9994900" y="2421466"/>
                </a:lnTo>
                <a:lnTo>
                  <a:pt x="9994900" y="516466"/>
                </a:lnTo>
                <a:lnTo>
                  <a:pt x="12192000" y="516466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2"/>
          <a:stretch>
            <a:fillRect/>
          </a:stretch>
        </p:blipFill>
        <p:spPr>
          <a:xfrm>
            <a:off x="6333307" y="4229914"/>
            <a:ext cx="5858693" cy="2628086"/>
          </a:xfrm>
          <a:custGeom>
            <a:avLst/>
            <a:gdLst>
              <a:gd name="connsiteX0" fmla="*/ 0 w 5858693"/>
              <a:gd name="connsiteY0" fmla="*/ 0 h 2628086"/>
              <a:gd name="connsiteX1" fmla="*/ 5858693 w 5858693"/>
              <a:gd name="connsiteY1" fmla="*/ 0 h 2628086"/>
              <a:gd name="connsiteX2" fmla="*/ 5858693 w 5858693"/>
              <a:gd name="connsiteY2" fmla="*/ 2628086 h 2628086"/>
              <a:gd name="connsiteX3" fmla="*/ 0 w 5858693"/>
              <a:gd name="connsiteY3" fmla="*/ 2628086 h 262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8693" h="2628086">
                <a:moveTo>
                  <a:pt x="0" y="0"/>
                </a:moveTo>
                <a:lnTo>
                  <a:pt x="5858693" y="0"/>
                </a:lnTo>
                <a:lnTo>
                  <a:pt x="5858693" y="2628086"/>
                </a:lnTo>
                <a:lnTo>
                  <a:pt x="0" y="2628086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" t="32135" b="40974"/>
          <a:stretch>
            <a:fillRect/>
          </a:stretch>
        </p:blipFill>
        <p:spPr>
          <a:xfrm>
            <a:off x="-1" y="-24329"/>
            <a:ext cx="5819721" cy="30137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313" y="0"/>
            <a:ext cx="2057687" cy="24863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9"/>
            <a:ext cx="2810267" cy="31913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4691"/>
          <a:stretch>
            <a:fillRect/>
          </a:stretch>
        </p:blipFill>
        <p:spPr>
          <a:xfrm flipH="1">
            <a:off x="-6350" y="4697859"/>
            <a:ext cx="12192000" cy="2162621"/>
          </a:xfrm>
          <a:custGeom>
            <a:avLst/>
            <a:gdLst>
              <a:gd name="connsiteX0" fmla="*/ 12192000 w 12192000"/>
              <a:gd name="connsiteY0" fmla="*/ 0 h 2421466"/>
              <a:gd name="connsiteX1" fmla="*/ 0 w 12192000"/>
              <a:gd name="connsiteY1" fmla="*/ 0 h 2421466"/>
              <a:gd name="connsiteX2" fmla="*/ 0 w 12192000"/>
              <a:gd name="connsiteY2" fmla="*/ 2421466 h 2421466"/>
              <a:gd name="connsiteX3" fmla="*/ 9994900 w 12192000"/>
              <a:gd name="connsiteY3" fmla="*/ 2421466 h 2421466"/>
              <a:gd name="connsiteX4" fmla="*/ 9994900 w 12192000"/>
              <a:gd name="connsiteY4" fmla="*/ 516466 h 2421466"/>
              <a:gd name="connsiteX5" fmla="*/ 12192000 w 12192000"/>
              <a:gd name="connsiteY5" fmla="*/ 516466 h 242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421466">
                <a:moveTo>
                  <a:pt x="12192000" y="0"/>
                </a:moveTo>
                <a:lnTo>
                  <a:pt x="0" y="0"/>
                </a:lnTo>
                <a:lnTo>
                  <a:pt x="0" y="2421466"/>
                </a:lnTo>
                <a:lnTo>
                  <a:pt x="9994900" y="2421466"/>
                </a:lnTo>
                <a:lnTo>
                  <a:pt x="9994900" y="516466"/>
                </a:lnTo>
                <a:lnTo>
                  <a:pt x="12192000" y="516466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2"/>
          <a:stretch>
            <a:fillRect/>
          </a:stretch>
        </p:blipFill>
        <p:spPr>
          <a:xfrm>
            <a:off x="6333307" y="4229914"/>
            <a:ext cx="5858693" cy="2628086"/>
          </a:xfrm>
          <a:custGeom>
            <a:avLst/>
            <a:gdLst>
              <a:gd name="connsiteX0" fmla="*/ 0 w 5858693"/>
              <a:gd name="connsiteY0" fmla="*/ 0 h 2628086"/>
              <a:gd name="connsiteX1" fmla="*/ 5858693 w 5858693"/>
              <a:gd name="connsiteY1" fmla="*/ 0 h 2628086"/>
              <a:gd name="connsiteX2" fmla="*/ 5858693 w 5858693"/>
              <a:gd name="connsiteY2" fmla="*/ 2628086 h 2628086"/>
              <a:gd name="connsiteX3" fmla="*/ 0 w 5858693"/>
              <a:gd name="connsiteY3" fmla="*/ 2628086 h 262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8693" h="2628086">
                <a:moveTo>
                  <a:pt x="0" y="0"/>
                </a:moveTo>
                <a:lnTo>
                  <a:pt x="5858693" y="0"/>
                </a:lnTo>
                <a:lnTo>
                  <a:pt x="5858693" y="2628086"/>
                </a:lnTo>
                <a:lnTo>
                  <a:pt x="0" y="2628086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" t="32135" b="40974"/>
          <a:stretch>
            <a:fillRect/>
          </a:stretch>
        </p:blipFill>
        <p:spPr>
          <a:xfrm>
            <a:off x="-1" y="-24329"/>
            <a:ext cx="5819721" cy="30137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313" y="0"/>
            <a:ext cx="2057687" cy="24863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9"/>
            <a:ext cx="2810267" cy="31913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1774768" y="1200814"/>
            <a:ext cx="8642464" cy="4456371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2491"/>
          <a:stretch>
            <a:fillRect/>
          </a:stretch>
        </p:blipFill>
        <p:spPr>
          <a:xfrm>
            <a:off x="8321760" y="-506962"/>
            <a:ext cx="3876090" cy="7364962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3" name="图形 1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1074079"/>
            <a:ext cx="4074459" cy="57900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2577600" y="2466000"/>
            <a:ext cx="7038000" cy="1328400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3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577600" y="3808800"/>
            <a:ext cx="7038000" cy="583200"/>
          </a:xfrm>
        </p:spPr>
        <p:txBody>
          <a:bodyPr lIns="91440" tIns="45720" rIns="91440" bIns="4572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3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点击此处编辑文本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rgbClr val="B0C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形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099"/>
          <a:stretch>
            <a:fillRect/>
          </a:stretch>
        </p:blipFill>
        <p:spPr>
          <a:xfrm rot="7619445">
            <a:off x="-2969221" y="-413167"/>
            <a:ext cx="7767977" cy="3867844"/>
          </a:xfrm>
          <a:custGeom>
            <a:avLst/>
            <a:gdLst>
              <a:gd name="connsiteX0" fmla="*/ 3058710 w 7380666"/>
              <a:gd name="connsiteY0" fmla="*/ 3412189 h 3674993"/>
              <a:gd name="connsiteX1" fmla="*/ 488305 w 7380666"/>
              <a:gd name="connsiteY1" fmla="*/ 0 h 3674993"/>
              <a:gd name="connsiteX2" fmla="*/ 7380666 w 7380666"/>
              <a:gd name="connsiteY2" fmla="*/ 0 h 3674993"/>
              <a:gd name="connsiteX3" fmla="*/ 7380666 w 7380666"/>
              <a:gd name="connsiteY3" fmla="*/ 305565 h 3674993"/>
              <a:gd name="connsiteX4" fmla="*/ 7309006 w 7380666"/>
              <a:gd name="connsiteY4" fmla="*/ 210437 h 3674993"/>
              <a:gd name="connsiteX5" fmla="*/ 0 w 7380666"/>
              <a:gd name="connsiteY5" fmla="*/ 3674993 h 3674993"/>
              <a:gd name="connsiteX6" fmla="*/ 0 w 7380666"/>
              <a:gd name="connsiteY6" fmla="*/ 3648722 h 3674993"/>
              <a:gd name="connsiteX7" fmla="*/ 19790 w 7380666"/>
              <a:gd name="connsiteY7" fmla="*/ 3674993 h 367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80666" h="3674993">
                <a:moveTo>
                  <a:pt x="3058710" y="3412189"/>
                </a:moveTo>
                <a:lnTo>
                  <a:pt x="488305" y="0"/>
                </a:lnTo>
                <a:lnTo>
                  <a:pt x="7380666" y="0"/>
                </a:lnTo>
                <a:lnTo>
                  <a:pt x="7380666" y="305565"/>
                </a:lnTo>
                <a:lnTo>
                  <a:pt x="7309006" y="210437"/>
                </a:lnTo>
                <a:close/>
                <a:moveTo>
                  <a:pt x="0" y="3674993"/>
                </a:moveTo>
                <a:lnTo>
                  <a:pt x="0" y="3648722"/>
                </a:lnTo>
                <a:lnTo>
                  <a:pt x="19790" y="367499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 userDrawn="1">
            <p:custDataLst>
              <p:tags r:id="rId9"/>
            </p:custDataLst>
          </p:nvPr>
        </p:nvSpPr>
        <p:spPr>
          <a:xfrm>
            <a:off x="669882" y="1138544"/>
            <a:ext cx="10852236" cy="4957938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67765" y="2259106"/>
            <a:ext cx="4224235" cy="4625788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22491"/>
          <a:stretch>
            <a:fillRect/>
          </a:stretch>
        </p:blipFill>
        <p:spPr>
          <a:xfrm flipH="1">
            <a:off x="-7152" y="3433964"/>
            <a:ext cx="2146300" cy="3429000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形 8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982"/>
          <a:stretch>
            <a:fillRect/>
          </a:stretch>
        </p:blipFill>
        <p:spPr>
          <a:xfrm flipH="1" flipV="1">
            <a:off x="0" y="0"/>
            <a:ext cx="2040311" cy="2317389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3108"/>
            <a:ext cx="4823460" cy="6866255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形 9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1330" y="533400"/>
            <a:ext cx="2781625" cy="63245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rgbClr val="B0C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17929" y="0"/>
            <a:ext cx="12192000" cy="2664000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21" name="图形 20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982"/>
          <a:stretch>
            <a:fillRect/>
          </a:stretch>
        </p:blipFill>
        <p:spPr>
          <a:xfrm flipH="1" flipV="1">
            <a:off x="-9954" y="0"/>
            <a:ext cx="2187389" cy="2484440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43734" y="4177091"/>
            <a:ext cx="5859361" cy="2685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rgbClr val="E0E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4237" y="5029201"/>
            <a:ext cx="12192000" cy="1828799"/>
          </a:xfrm>
          <a:prstGeom prst="rect">
            <a:avLst/>
          </a:prstGeom>
          <a:solidFill>
            <a:srgbClr val="9AC19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22491"/>
          <a:stretch>
            <a:fillRect/>
          </a:stretch>
        </p:blipFill>
        <p:spPr>
          <a:xfrm>
            <a:off x="9401425" y="2350316"/>
            <a:ext cx="2821476" cy="4507684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5" name="图形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8982"/>
          <a:stretch>
            <a:fillRect/>
          </a:stretch>
        </p:blipFill>
        <p:spPr>
          <a:xfrm flipH="1" flipV="1">
            <a:off x="-22464" y="0"/>
            <a:ext cx="1804412" cy="2049455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rgbClr val="E0E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9AC19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4492" y="58313"/>
            <a:ext cx="1867508" cy="856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6894" y="1570929"/>
            <a:ext cx="3261492" cy="5293169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8982"/>
          <a:stretch>
            <a:fillRect/>
          </a:stretch>
        </p:blipFill>
        <p:spPr>
          <a:xfrm flipV="1">
            <a:off x="9110866" y="0"/>
            <a:ext cx="3081133" cy="3499557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12426"/>
          <a:stretch>
            <a:fillRect/>
          </a:stretch>
        </p:blipFill>
        <p:spPr>
          <a:xfrm rot="5400000" flipH="1" flipV="1">
            <a:off x="9325537" y="3991535"/>
            <a:ext cx="2151529" cy="3581400"/>
          </a:xfrm>
          <a:custGeom>
            <a:avLst/>
            <a:gdLst>
              <a:gd name="connsiteX0" fmla="*/ 0 w 1543049"/>
              <a:gd name="connsiteY0" fmla="*/ 1894407 h 1894407"/>
              <a:gd name="connsiteX1" fmla="*/ 1543049 w 1543049"/>
              <a:gd name="connsiteY1" fmla="*/ 1894407 h 1894407"/>
              <a:gd name="connsiteX2" fmla="*/ 1543049 w 1543049"/>
              <a:gd name="connsiteY2" fmla="*/ 0 h 1894407"/>
              <a:gd name="connsiteX3" fmla="*/ 0 w 1543049"/>
              <a:gd name="connsiteY3" fmla="*/ 0 h 18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894407">
                <a:moveTo>
                  <a:pt x="0" y="1894407"/>
                </a:moveTo>
                <a:lnTo>
                  <a:pt x="1543049" y="1894407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A1C5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>
            <p:custDataLst>
              <p:tags r:id="rId2"/>
            </p:custDataLst>
          </p:nvPr>
        </p:nvSpPr>
        <p:spPr>
          <a:xfrm>
            <a:off x="1754650" y="1200814"/>
            <a:ext cx="8642464" cy="4456371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5" name="图形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761490"/>
            <a:ext cx="3590290" cy="51028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522" y="-6351"/>
            <a:ext cx="2886478" cy="3277057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68587" y="1895269"/>
            <a:ext cx="1573891" cy="433115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63" y="4711400"/>
            <a:ext cx="4029637" cy="21529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2577600" y="2876400"/>
            <a:ext cx="7038000" cy="1108800"/>
          </a:xfrm>
        </p:spPr>
        <p:txBody>
          <a:bodyPr lIns="91440" tIns="45720" rIns="91440" bIns="45720" anchor="t" anchorCtr="0">
            <a:normAutofit/>
          </a:bodyPr>
          <a:lstStyle>
            <a:lvl1pPr algn="ctr">
              <a:defRPr sz="64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4"/>
            </p:custDataLst>
          </p:nvPr>
        </p:nvSpPr>
        <p:spPr>
          <a:xfrm>
            <a:off x="2577600" y="4014000"/>
            <a:ext cx="7038000" cy="399600"/>
          </a:xfrm>
        </p:spPr>
        <p:txBody>
          <a:bodyPr lIns="91440" tIns="45720" rIns="91440" bIns="4572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00" u="none" strike="noStrike" kern="1200" cap="none" spc="0" normalizeH="0" baseline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574000" y="3110400"/>
            <a:ext cx="7034400" cy="644400"/>
          </a:xfrm>
        </p:spPr>
        <p:txBody>
          <a:bodyPr lIns="91440" tIns="45720" rIns="91440" bIns="45720" anchor="t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点击此处编辑标题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574000" y="3862800"/>
            <a:ext cx="7034400" cy="644400"/>
          </a:xfrm>
        </p:spPr>
        <p:txBody>
          <a:bodyPr lIns="91440" tIns="45720" rIns="91440" bIns="4572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0" i="0" u="none" strike="noStrike" kern="1200" cap="none" spc="300" normalizeH="0" baseline="0" noProof="1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08"/>
          <a:stretch>
            <a:fillRect/>
          </a:stretch>
        </p:blipFill>
        <p:spPr>
          <a:xfrm>
            <a:off x="-187183" y="-1"/>
            <a:ext cx="5580858" cy="69600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677" y="0"/>
            <a:ext cx="5182323" cy="294363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64691"/>
          <a:stretch>
            <a:fillRect/>
          </a:stretch>
        </p:blipFill>
        <p:spPr>
          <a:xfrm>
            <a:off x="-42252" y="4436534"/>
            <a:ext cx="16395699" cy="2421466"/>
          </a:xfrm>
          <a:custGeom>
            <a:avLst/>
            <a:gdLst>
              <a:gd name="connsiteX0" fmla="*/ 12192000 w 12192000"/>
              <a:gd name="connsiteY0" fmla="*/ 0 h 2421466"/>
              <a:gd name="connsiteX1" fmla="*/ 0 w 12192000"/>
              <a:gd name="connsiteY1" fmla="*/ 0 h 2421466"/>
              <a:gd name="connsiteX2" fmla="*/ 0 w 12192000"/>
              <a:gd name="connsiteY2" fmla="*/ 2421466 h 2421466"/>
              <a:gd name="connsiteX3" fmla="*/ 9994900 w 12192000"/>
              <a:gd name="connsiteY3" fmla="*/ 2421466 h 2421466"/>
              <a:gd name="connsiteX4" fmla="*/ 9994900 w 12192000"/>
              <a:gd name="connsiteY4" fmla="*/ 516466 h 2421466"/>
              <a:gd name="connsiteX5" fmla="*/ 12192000 w 12192000"/>
              <a:gd name="connsiteY5" fmla="*/ 516466 h 242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421466">
                <a:moveTo>
                  <a:pt x="12192000" y="0"/>
                </a:moveTo>
                <a:lnTo>
                  <a:pt x="0" y="0"/>
                </a:lnTo>
                <a:lnTo>
                  <a:pt x="0" y="2421466"/>
                </a:lnTo>
                <a:lnTo>
                  <a:pt x="9994900" y="2421466"/>
                </a:lnTo>
                <a:lnTo>
                  <a:pt x="9994900" y="516466"/>
                </a:lnTo>
                <a:lnTo>
                  <a:pt x="12192000" y="516466"/>
                </a:lnTo>
                <a:close/>
              </a:path>
            </a:pathLst>
          </a:custGeom>
        </p:spPr>
      </p:pic>
      <p:pic>
        <p:nvPicPr>
          <p:cNvPr id="10" name="图形 9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41330" y="533400"/>
            <a:ext cx="2781625" cy="632459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r="22491"/>
          <a:stretch>
            <a:fillRect/>
          </a:stretch>
        </p:blipFill>
        <p:spPr>
          <a:xfrm>
            <a:off x="10045700" y="3429001"/>
            <a:ext cx="2146300" cy="3429000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313" y="0"/>
            <a:ext cx="2057687" cy="2486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4691"/>
          <a:stretch>
            <a:fillRect/>
          </a:stretch>
        </p:blipFill>
        <p:spPr>
          <a:xfrm flipH="1">
            <a:off x="-6350" y="4697859"/>
            <a:ext cx="12192000" cy="2162621"/>
          </a:xfrm>
          <a:custGeom>
            <a:avLst/>
            <a:gdLst>
              <a:gd name="connsiteX0" fmla="*/ 12192000 w 12192000"/>
              <a:gd name="connsiteY0" fmla="*/ 0 h 2421466"/>
              <a:gd name="connsiteX1" fmla="*/ 0 w 12192000"/>
              <a:gd name="connsiteY1" fmla="*/ 0 h 2421466"/>
              <a:gd name="connsiteX2" fmla="*/ 0 w 12192000"/>
              <a:gd name="connsiteY2" fmla="*/ 2421466 h 2421466"/>
              <a:gd name="connsiteX3" fmla="*/ 9994900 w 12192000"/>
              <a:gd name="connsiteY3" fmla="*/ 2421466 h 2421466"/>
              <a:gd name="connsiteX4" fmla="*/ 9994900 w 12192000"/>
              <a:gd name="connsiteY4" fmla="*/ 516466 h 2421466"/>
              <a:gd name="connsiteX5" fmla="*/ 12192000 w 12192000"/>
              <a:gd name="connsiteY5" fmla="*/ 516466 h 242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421466">
                <a:moveTo>
                  <a:pt x="12192000" y="0"/>
                </a:moveTo>
                <a:lnTo>
                  <a:pt x="0" y="0"/>
                </a:lnTo>
                <a:lnTo>
                  <a:pt x="0" y="2421466"/>
                </a:lnTo>
                <a:lnTo>
                  <a:pt x="9994900" y="2421466"/>
                </a:lnTo>
                <a:lnTo>
                  <a:pt x="9994900" y="516466"/>
                </a:lnTo>
                <a:lnTo>
                  <a:pt x="12192000" y="516466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2"/>
          <a:stretch>
            <a:fillRect/>
          </a:stretch>
        </p:blipFill>
        <p:spPr>
          <a:xfrm>
            <a:off x="6333307" y="4229914"/>
            <a:ext cx="5858693" cy="2628086"/>
          </a:xfrm>
          <a:custGeom>
            <a:avLst/>
            <a:gdLst>
              <a:gd name="connsiteX0" fmla="*/ 0 w 5858693"/>
              <a:gd name="connsiteY0" fmla="*/ 0 h 2628086"/>
              <a:gd name="connsiteX1" fmla="*/ 5858693 w 5858693"/>
              <a:gd name="connsiteY1" fmla="*/ 0 h 2628086"/>
              <a:gd name="connsiteX2" fmla="*/ 5858693 w 5858693"/>
              <a:gd name="connsiteY2" fmla="*/ 2628086 h 2628086"/>
              <a:gd name="connsiteX3" fmla="*/ 0 w 5858693"/>
              <a:gd name="connsiteY3" fmla="*/ 2628086 h 262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8693" h="2628086">
                <a:moveTo>
                  <a:pt x="0" y="0"/>
                </a:moveTo>
                <a:lnTo>
                  <a:pt x="5858693" y="0"/>
                </a:lnTo>
                <a:lnTo>
                  <a:pt x="5858693" y="2628086"/>
                </a:lnTo>
                <a:lnTo>
                  <a:pt x="0" y="2628086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" t="32135" b="40974"/>
          <a:stretch>
            <a:fillRect/>
          </a:stretch>
        </p:blipFill>
        <p:spPr>
          <a:xfrm>
            <a:off x="-1" y="-24329"/>
            <a:ext cx="5819721" cy="30137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313" y="0"/>
            <a:ext cx="2057687" cy="24863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9"/>
            <a:ext cx="2810267" cy="31913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1774768" y="1200814"/>
            <a:ext cx="8642464" cy="4456371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2491"/>
          <a:stretch>
            <a:fillRect/>
          </a:stretch>
        </p:blipFill>
        <p:spPr>
          <a:xfrm>
            <a:off x="8321760" y="-506962"/>
            <a:ext cx="3876090" cy="7364962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3" name="图形 1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1074079"/>
            <a:ext cx="4074459" cy="57900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2577600" y="2466000"/>
            <a:ext cx="7038000" cy="1328400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3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577600" y="3808800"/>
            <a:ext cx="7038000" cy="583200"/>
          </a:xfrm>
        </p:spPr>
        <p:txBody>
          <a:bodyPr lIns="91440" tIns="45720" rIns="91440" bIns="4572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3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点击此处编辑文本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rgbClr val="B0C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形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099"/>
          <a:stretch>
            <a:fillRect/>
          </a:stretch>
        </p:blipFill>
        <p:spPr>
          <a:xfrm rot="7619445">
            <a:off x="-2969221" y="-413167"/>
            <a:ext cx="7767977" cy="3867844"/>
          </a:xfrm>
          <a:custGeom>
            <a:avLst/>
            <a:gdLst>
              <a:gd name="connsiteX0" fmla="*/ 3058710 w 7380666"/>
              <a:gd name="connsiteY0" fmla="*/ 3412189 h 3674993"/>
              <a:gd name="connsiteX1" fmla="*/ 488305 w 7380666"/>
              <a:gd name="connsiteY1" fmla="*/ 0 h 3674993"/>
              <a:gd name="connsiteX2" fmla="*/ 7380666 w 7380666"/>
              <a:gd name="connsiteY2" fmla="*/ 0 h 3674993"/>
              <a:gd name="connsiteX3" fmla="*/ 7380666 w 7380666"/>
              <a:gd name="connsiteY3" fmla="*/ 305565 h 3674993"/>
              <a:gd name="connsiteX4" fmla="*/ 7309006 w 7380666"/>
              <a:gd name="connsiteY4" fmla="*/ 210437 h 3674993"/>
              <a:gd name="connsiteX5" fmla="*/ 0 w 7380666"/>
              <a:gd name="connsiteY5" fmla="*/ 3674993 h 3674993"/>
              <a:gd name="connsiteX6" fmla="*/ 0 w 7380666"/>
              <a:gd name="connsiteY6" fmla="*/ 3648722 h 3674993"/>
              <a:gd name="connsiteX7" fmla="*/ 19790 w 7380666"/>
              <a:gd name="connsiteY7" fmla="*/ 3674993 h 367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80666" h="3674993">
                <a:moveTo>
                  <a:pt x="3058710" y="3412189"/>
                </a:moveTo>
                <a:lnTo>
                  <a:pt x="488305" y="0"/>
                </a:lnTo>
                <a:lnTo>
                  <a:pt x="7380666" y="0"/>
                </a:lnTo>
                <a:lnTo>
                  <a:pt x="7380666" y="305565"/>
                </a:lnTo>
                <a:lnTo>
                  <a:pt x="7309006" y="210437"/>
                </a:lnTo>
                <a:close/>
                <a:moveTo>
                  <a:pt x="0" y="3674993"/>
                </a:moveTo>
                <a:lnTo>
                  <a:pt x="0" y="3648722"/>
                </a:lnTo>
                <a:lnTo>
                  <a:pt x="19790" y="367499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 userDrawn="1">
            <p:custDataLst>
              <p:tags r:id="rId9"/>
            </p:custDataLst>
          </p:nvPr>
        </p:nvSpPr>
        <p:spPr>
          <a:xfrm>
            <a:off x="669882" y="1138544"/>
            <a:ext cx="10852236" cy="4957938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67765" y="2259106"/>
            <a:ext cx="4224235" cy="4625788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22491"/>
          <a:stretch>
            <a:fillRect/>
          </a:stretch>
        </p:blipFill>
        <p:spPr>
          <a:xfrm flipH="1">
            <a:off x="-7152" y="3433964"/>
            <a:ext cx="2146300" cy="3429000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形 8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982"/>
          <a:stretch>
            <a:fillRect/>
          </a:stretch>
        </p:blipFill>
        <p:spPr>
          <a:xfrm flipH="1" flipV="1">
            <a:off x="0" y="0"/>
            <a:ext cx="2040311" cy="2317389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3108"/>
            <a:ext cx="4823460" cy="6866255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形 9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1330" y="533400"/>
            <a:ext cx="2781625" cy="63245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rgbClr val="B0C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17929" y="0"/>
            <a:ext cx="12192000" cy="2664000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21" name="图形 20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982"/>
          <a:stretch>
            <a:fillRect/>
          </a:stretch>
        </p:blipFill>
        <p:spPr>
          <a:xfrm flipH="1" flipV="1">
            <a:off x="-9954" y="0"/>
            <a:ext cx="2187389" cy="2484440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43734" y="4177091"/>
            <a:ext cx="5859361" cy="2685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rgbClr val="E0E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4237" y="5029201"/>
            <a:ext cx="12192000" cy="1828799"/>
          </a:xfrm>
          <a:prstGeom prst="rect">
            <a:avLst/>
          </a:prstGeom>
          <a:solidFill>
            <a:srgbClr val="9AC19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22491"/>
          <a:stretch>
            <a:fillRect/>
          </a:stretch>
        </p:blipFill>
        <p:spPr>
          <a:xfrm>
            <a:off x="9401425" y="2350316"/>
            <a:ext cx="2821476" cy="4507684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5" name="图形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8982"/>
          <a:stretch>
            <a:fillRect/>
          </a:stretch>
        </p:blipFill>
        <p:spPr>
          <a:xfrm flipH="1" flipV="1">
            <a:off x="-22464" y="0"/>
            <a:ext cx="1804412" cy="2049455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rgbClr val="E0E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9AC19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4492" y="58313"/>
            <a:ext cx="1867508" cy="856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rgbClr val="E0EE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6894" y="1570929"/>
            <a:ext cx="3261492" cy="5293169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8982"/>
          <a:stretch>
            <a:fillRect/>
          </a:stretch>
        </p:blipFill>
        <p:spPr>
          <a:xfrm flipV="1">
            <a:off x="9110866" y="0"/>
            <a:ext cx="3081133" cy="3499557"/>
          </a:xfrm>
          <a:custGeom>
            <a:avLst/>
            <a:gdLst>
              <a:gd name="connsiteX0" fmla="*/ 0 w 1543049"/>
              <a:gd name="connsiteY0" fmla="*/ 1752598 h 1752598"/>
              <a:gd name="connsiteX1" fmla="*/ 1543049 w 1543049"/>
              <a:gd name="connsiteY1" fmla="*/ 1752598 h 1752598"/>
              <a:gd name="connsiteX2" fmla="*/ 1543049 w 1543049"/>
              <a:gd name="connsiteY2" fmla="*/ 0 h 1752598"/>
              <a:gd name="connsiteX3" fmla="*/ 0 w 1543049"/>
              <a:gd name="connsiteY3" fmla="*/ 0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752598">
                <a:moveTo>
                  <a:pt x="0" y="1752598"/>
                </a:moveTo>
                <a:lnTo>
                  <a:pt x="1543049" y="1752598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12426"/>
          <a:stretch>
            <a:fillRect/>
          </a:stretch>
        </p:blipFill>
        <p:spPr>
          <a:xfrm rot="5400000" flipH="1" flipV="1">
            <a:off x="9325537" y="3991535"/>
            <a:ext cx="2151529" cy="3581400"/>
          </a:xfrm>
          <a:custGeom>
            <a:avLst/>
            <a:gdLst>
              <a:gd name="connsiteX0" fmla="*/ 0 w 1543049"/>
              <a:gd name="connsiteY0" fmla="*/ 1894407 h 1894407"/>
              <a:gd name="connsiteX1" fmla="*/ 1543049 w 1543049"/>
              <a:gd name="connsiteY1" fmla="*/ 1894407 h 1894407"/>
              <a:gd name="connsiteX2" fmla="*/ 1543049 w 1543049"/>
              <a:gd name="connsiteY2" fmla="*/ 0 h 1894407"/>
              <a:gd name="connsiteX3" fmla="*/ 0 w 1543049"/>
              <a:gd name="connsiteY3" fmla="*/ 0 h 18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49" h="1894407">
                <a:moveTo>
                  <a:pt x="0" y="1894407"/>
                </a:moveTo>
                <a:lnTo>
                  <a:pt x="1543049" y="1894407"/>
                </a:lnTo>
                <a:lnTo>
                  <a:pt x="1543049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A1C5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>
            <p:custDataLst>
              <p:tags r:id="rId2"/>
            </p:custDataLst>
          </p:nvPr>
        </p:nvSpPr>
        <p:spPr>
          <a:xfrm>
            <a:off x="1754650" y="1200814"/>
            <a:ext cx="8642464" cy="4456371"/>
          </a:xfrm>
          <a:prstGeom prst="rect">
            <a:avLst/>
          </a:prstGeom>
          <a:solidFill>
            <a:srgbClr val="E0E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5" name="图形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761490"/>
            <a:ext cx="3590290" cy="51028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522" y="-6351"/>
            <a:ext cx="2886478" cy="3277057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68587" y="1895269"/>
            <a:ext cx="1573891" cy="433115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63" y="4711400"/>
            <a:ext cx="4029637" cy="21529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2577600" y="2876400"/>
            <a:ext cx="7038000" cy="1108800"/>
          </a:xfrm>
        </p:spPr>
        <p:txBody>
          <a:bodyPr lIns="91440" tIns="45720" rIns="91440" bIns="45720" anchor="t" anchorCtr="0">
            <a:normAutofit/>
          </a:bodyPr>
          <a:lstStyle>
            <a:lvl1pPr algn="ctr">
              <a:defRPr sz="64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4"/>
            </p:custDataLst>
          </p:nvPr>
        </p:nvSpPr>
        <p:spPr>
          <a:xfrm>
            <a:off x="2577600" y="4014000"/>
            <a:ext cx="7038000" cy="399600"/>
          </a:xfrm>
        </p:spPr>
        <p:txBody>
          <a:bodyPr lIns="91440" tIns="45720" rIns="91440" bIns="4572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00" u="none" strike="noStrike" kern="1200" cap="none" spc="0" normalizeH="0" baseline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574000" y="3110400"/>
            <a:ext cx="7034400" cy="644400"/>
          </a:xfrm>
        </p:spPr>
        <p:txBody>
          <a:bodyPr lIns="91440" tIns="45720" rIns="91440" bIns="45720" anchor="t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点击此处编辑标题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574000" y="3862800"/>
            <a:ext cx="7034400" cy="644400"/>
          </a:xfrm>
        </p:spPr>
        <p:txBody>
          <a:bodyPr lIns="91440" tIns="45720" rIns="91440" bIns="4572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0" i="0" u="none" strike="noStrike" kern="1200" cap="none" spc="300" normalizeH="0" baseline="0" noProof="1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08"/>
          <a:stretch>
            <a:fillRect/>
          </a:stretch>
        </p:blipFill>
        <p:spPr>
          <a:xfrm>
            <a:off x="-187183" y="-1"/>
            <a:ext cx="5580858" cy="69600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677" y="0"/>
            <a:ext cx="5182323" cy="294363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64691"/>
          <a:stretch>
            <a:fillRect/>
          </a:stretch>
        </p:blipFill>
        <p:spPr>
          <a:xfrm>
            <a:off x="-42252" y="4436534"/>
            <a:ext cx="16395699" cy="2421466"/>
          </a:xfrm>
          <a:custGeom>
            <a:avLst/>
            <a:gdLst>
              <a:gd name="connsiteX0" fmla="*/ 12192000 w 12192000"/>
              <a:gd name="connsiteY0" fmla="*/ 0 h 2421466"/>
              <a:gd name="connsiteX1" fmla="*/ 0 w 12192000"/>
              <a:gd name="connsiteY1" fmla="*/ 0 h 2421466"/>
              <a:gd name="connsiteX2" fmla="*/ 0 w 12192000"/>
              <a:gd name="connsiteY2" fmla="*/ 2421466 h 2421466"/>
              <a:gd name="connsiteX3" fmla="*/ 9994900 w 12192000"/>
              <a:gd name="connsiteY3" fmla="*/ 2421466 h 2421466"/>
              <a:gd name="connsiteX4" fmla="*/ 9994900 w 12192000"/>
              <a:gd name="connsiteY4" fmla="*/ 516466 h 2421466"/>
              <a:gd name="connsiteX5" fmla="*/ 12192000 w 12192000"/>
              <a:gd name="connsiteY5" fmla="*/ 516466 h 242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421466">
                <a:moveTo>
                  <a:pt x="12192000" y="0"/>
                </a:moveTo>
                <a:lnTo>
                  <a:pt x="0" y="0"/>
                </a:lnTo>
                <a:lnTo>
                  <a:pt x="0" y="2421466"/>
                </a:lnTo>
                <a:lnTo>
                  <a:pt x="9994900" y="2421466"/>
                </a:lnTo>
                <a:lnTo>
                  <a:pt x="9994900" y="516466"/>
                </a:lnTo>
                <a:lnTo>
                  <a:pt x="12192000" y="516466"/>
                </a:lnTo>
                <a:close/>
              </a:path>
            </a:pathLst>
          </a:custGeom>
        </p:spPr>
      </p:pic>
      <p:pic>
        <p:nvPicPr>
          <p:cNvPr id="10" name="图形 9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41330" y="533400"/>
            <a:ext cx="2781625" cy="632459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r="22491"/>
          <a:stretch>
            <a:fillRect/>
          </a:stretch>
        </p:blipFill>
        <p:spPr>
          <a:xfrm>
            <a:off x="10045700" y="3429001"/>
            <a:ext cx="2146300" cy="3429000"/>
          </a:xfrm>
          <a:custGeom>
            <a:avLst/>
            <a:gdLst>
              <a:gd name="connsiteX0" fmla="*/ 0 w 2844800"/>
              <a:gd name="connsiteY0" fmla="*/ 0 h 6858000"/>
              <a:gd name="connsiteX1" fmla="*/ 2844800 w 2844800"/>
              <a:gd name="connsiteY1" fmla="*/ 0 h 6858000"/>
              <a:gd name="connsiteX2" fmla="*/ 2844800 w 2844800"/>
              <a:gd name="connsiteY2" fmla="*/ 6858000 h 6858000"/>
              <a:gd name="connsiteX3" fmla="*/ 0 w 284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6858000">
                <a:moveTo>
                  <a:pt x="0" y="0"/>
                </a:moveTo>
                <a:lnTo>
                  <a:pt x="2844800" y="0"/>
                </a:lnTo>
                <a:lnTo>
                  <a:pt x="2844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313" y="0"/>
            <a:ext cx="2057687" cy="2486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4691"/>
          <a:stretch>
            <a:fillRect/>
          </a:stretch>
        </p:blipFill>
        <p:spPr>
          <a:xfrm flipH="1">
            <a:off x="-6350" y="4697859"/>
            <a:ext cx="12192000" cy="2162621"/>
          </a:xfrm>
          <a:custGeom>
            <a:avLst/>
            <a:gdLst>
              <a:gd name="connsiteX0" fmla="*/ 12192000 w 12192000"/>
              <a:gd name="connsiteY0" fmla="*/ 0 h 2421466"/>
              <a:gd name="connsiteX1" fmla="*/ 0 w 12192000"/>
              <a:gd name="connsiteY1" fmla="*/ 0 h 2421466"/>
              <a:gd name="connsiteX2" fmla="*/ 0 w 12192000"/>
              <a:gd name="connsiteY2" fmla="*/ 2421466 h 2421466"/>
              <a:gd name="connsiteX3" fmla="*/ 9994900 w 12192000"/>
              <a:gd name="connsiteY3" fmla="*/ 2421466 h 2421466"/>
              <a:gd name="connsiteX4" fmla="*/ 9994900 w 12192000"/>
              <a:gd name="connsiteY4" fmla="*/ 516466 h 2421466"/>
              <a:gd name="connsiteX5" fmla="*/ 12192000 w 12192000"/>
              <a:gd name="connsiteY5" fmla="*/ 516466 h 242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421466">
                <a:moveTo>
                  <a:pt x="12192000" y="0"/>
                </a:moveTo>
                <a:lnTo>
                  <a:pt x="0" y="0"/>
                </a:lnTo>
                <a:lnTo>
                  <a:pt x="0" y="2421466"/>
                </a:lnTo>
                <a:lnTo>
                  <a:pt x="9994900" y="2421466"/>
                </a:lnTo>
                <a:lnTo>
                  <a:pt x="9994900" y="516466"/>
                </a:lnTo>
                <a:lnTo>
                  <a:pt x="12192000" y="516466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2"/>
          <a:stretch>
            <a:fillRect/>
          </a:stretch>
        </p:blipFill>
        <p:spPr>
          <a:xfrm>
            <a:off x="6333307" y="4229914"/>
            <a:ext cx="5858693" cy="2628086"/>
          </a:xfrm>
          <a:custGeom>
            <a:avLst/>
            <a:gdLst>
              <a:gd name="connsiteX0" fmla="*/ 0 w 5858693"/>
              <a:gd name="connsiteY0" fmla="*/ 0 h 2628086"/>
              <a:gd name="connsiteX1" fmla="*/ 5858693 w 5858693"/>
              <a:gd name="connsiteY1" fmla="*/ 0 h 2628086"/>
              <a:gd name="connsiteX2" fmla="*/ 5858693 w 5858693"/>
              <a:gd name="connsiteY2" fmla="*/ 2628086 h 2628086"/>
              <a:gd name="connsiteX3" fmla="*/ 0 w 5858693"/>
              <a:gd name="connsiteY3" fmla="*/ 2628086 h 262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8693" h="2628086">
                <a:moveTo>
                  <a:pt x="0" y="0"/>
                </a:moveTo>
                <a:lnTo>
                  <a:pt x="5858693" y="0"/>
                </a:lnTo>
                <a:lnTo>
                  <a:pt x="5858693" y="2628086"/>
                </a:lnTo>
                <a:lnTo>
                  <a:pt x="0" y="2628086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" t="32135" b="40974"/>
          <a:stretch>
            <a:fillRect/>
          </a:stretch>
        </p:blipFill>
        <p:spPr>
          <a:xfrm>
            <a:off x="-1" y="-24329"/>
            <a:ext cx="5819721" cy="30137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313" y="0"/>
            <a:ext cx="2057687" cy="24863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9"/>
            <a:ext cx="2810267" cy="31913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1.xml"/><Relationship Id="rId23" Type="http://schemas.openxmlformats.org/officeDocument/2006/relationships/tags" Target="../tags/tag140.xml"/><Relationship Id="rId22" Type="http://schemas.openxmlformats.org/officeDocument/2006/relationships/tags" Target="../tags/tag139.xml"/><Relationship Id="rId21" Type="http://schemas.openxmlformats.org/officeDocument/2006/relationships/tags" Target="../tags/tag138.xml"/><Relationship Id="rId20" Type="http://schemas.openxmlformats.org/officeDocument/2006/relationships/tags" Target="../tags/tag137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6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282.xml"/><Relationship Id="rId23" Type="http://schemas.openxmlformats.org/officeDocument/2006/relationships/tags" Target="../tags/tag281.xml"/><Relationship Id="rId22" Type="http://schemas.openxmlformats.org/officeDocument/2006/relationships/tags" Target="../tags/tag280.xml"/><Relationship Id="rId21" Type="http://schemas.openxmlformats.org/officeDocument/2006/relationships/tags" Target="../tags/tag279.xml"/><Relationship Id="rId20" Type="http://schemas.openxmlformats.org/officeDocument/2006/relationships/tags" Target="../tags/tag278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277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5" Type="http://schemas.openxmlformats.org/officeDocument/2006/relationships/theme" Target="../theme/theme3.xml"/><Relationship Id="rId24" Type="http://schemas.openxmlformats.org/officeDocument/2006/relationships/tags" Target="../tags/tag423.xml"/><Relationship Id="rId23" Type="http://schemas.openxmlformats.org/officeDocument/2006/relationships/tags" Target="../tags/tag422.xml"/><Relationship Id="rId22" Type="http://schemas.openxmlformats.org/officeDocument/2006/relationships/tags" Target="../tags/tag421.xml"/><Relationship Id="rId21" Type="http://schemas.openxmlformats.org/officeDocument/2006/relationships/tags" Target="../tags/tag420.xml"/><Relationship Id="rId20" Type="http://schemas.openxmlformats.org/officeDocument/2006/relationships/tags" Target="../tags/tag419.xml"/><Relationship Id="rId2" Type="http://schemas.openxmlformats.org/officeDocument/2006/relationships/slideLayout" Target="../slideLayouts/slideLayout38.xml"/><Relationship Id="rId19" Type="http://schemas.openxmlformats.org/officeDocument/2006/relationships/tags" Target="../tags/tag418.xml"/><Relationship Id="rId18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5" Type="http://schemas.openxmlformats.org/officeDocument/2006/relationships/theme" Target="../theme/theme4.xml"/><Relationship Id="rId24" Type="http://schemas.openxmlformats.org/officeDocument/2006/relationships/tags" Target="../tags/tag564.xml"/><Relationship Id="rId23" Type="http://schemas.openxmlformats.org/officeDocument/2006/relationships/tags" Target="../tags/tag563.xml"/><Relationship Id="rId22" Type="http://schemas.openxmlformats.org/officeDocument/2006/relationships/tags" Target="../tags/tag562.xml"/><Relationship Id="rId21" Type="http://schemas.openxmlformats.org/officeDocument/2006/relationships/tags" Target="../tags/tag561.xml"/><Relationship Id="rId20" Type="http://schemas.openxmlformats.org/officeDocument/2006/relationships/tags" Target="../tags/tag560.xml"/><Relationship Id="rId2" Type="http://schemas.openxmlformats.org/officeDocument/2006/relationships/slideLayout" Target="../slideLayouts/slideLayout56.xml"/><Relationship Id="rId19" Type="http://schemas.openxmlformats.org/officeDocument/2006/relationships/tags" Target="../tags/tag559.xml"/><Relationship Id="rId18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5" Type="http://schemas.openxmlformats.org/officeDocument/2006/relationships/theme" Target="../theme/theme5.xml"/><Relationship Id="rId24" Type="http://schemas.openxmlformats.org/officeDocument/2006/relationships/tags" Target="../tags/tag705.xml"/><Relationship Id="rId23" Type="http://schemas.openxmlformats.org/officeDocument/2006/relationships/tags" Target="../tags/tag704.xml"/><Relationship Id="rId22" Type="http://schemas.openxmlformats.org/officeDocument/2006/relationships/tags" Target="../tags/tag703.xml"/><Relationship Id="rId21" Type="http://schemas.openxmlformats.org/officeDocument/2006/relationships/tags" Target="../tags/tag702.xml"/><Relationship Id="rId20" Type="http://schemas.openxmlformats.org/officeDocument/2006/relationships/tags" Target="../tags/tag701.xml"/><Relationship Id="rId2" Type="http://schemas.openxmlformats.org/officeDocument/2006/relationships/slideLayout" Target="../slideLayouts/slideLayout74.xml"/><Relationship Id="rId19" Type="http://schemas.openxmlformats.org/officeDocument/2006/relationships/tags" Target="../tags/tag700.xml"/><Relationship Id="rId18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.xml"/><Relationship Id="rId8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3.xml"/><Relationship Id="rId25" Type="http://schemas.openxmlformats.org/officeDocument/2006/relationships/theme" Target="../theme/theme6.xml"/><Relationship Id="rId24" Type="http://schemas.openxmlformats.org/officeDocument/2006/relationships/tags" Target="../tags/tag846.xml"/><Relationship Id="rId23" Type="http://schemas.openxmlformats.org/officeDocument/2006/relationships/tags" Target="../tags/tag845.xml"/><Relationship Id="rId22" Type="http://schemas.openxmlformats.org/officeDocument/2006/relationships/tags" Target="../tags/tag844.xml"/><Relationship Id="rId21" Type="http://schemas.openxmlformats.org/officeDocument/2006/relationships/tags" Target="../tags/tag843.xml"/><Relationship Id="rId20" Type="http://schemas.openxmlformats.org/officeDocument/2006/relationships/tags" Target="../tags/tag842.xml"/><Relationship Id="rId2" Type="http://schemas.openxmlformats.org/officeDocument/2006/relationships/slideLayout" Target="../slideLayouts/slideLayout92.xml"/><Relationship Id="rId19" Type="http://schemas.openxmlformats.org/officeDocument/2006/relationships/tags" Target="../tags/tag841.xml"/><Relationship Id="rId18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1.xml"/><Relationship Id="rId25" Type="http://schemas.openxmlformats.org/officeDocument/2006/relationships/theme" Target="../theme/theme7.xml"/><Relationship Id="rId24" Type="http://schemas.openxmlformats.org/officeDocument/2006/relationships/tags" Target="../tags/tag987.xml"/><Relationship Id="rId23" Type="http://schemas.openxmlformats.org/officeDocument/2006/relationships/tags" Target="../tags/tag986.xml"/><Relationship Id="rId22" Type="http://schemas.openxmlformats.org/officeDocument/2006/relationships/tags" Target="../tags/tag985.xml"/><Relationship Id="rId21" Type="http://schemas.openxmlformats.org/officeDocument/2006/relationships/tags" Target="../tags/tag984.xml"/><Relationship Id="rId20" Type="http://schemas.openxmlformats.org/officeDocument/2006/relationships/tags" Target="../tags/tag983.xml"/><Relationship Id="rId2" Type="http://schemas.openxmlformats.org/officeDocument/2006/relationships/slideLayout" Target="../slideLayouts/slideLayout110.xml"/><Relationship Id="rId19" Type="http://schemas.openxmlformats.org/officeDocument/2006/relationships/tags" Target="../tags/tag982.xml"/><Relationship Id="rId18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9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9.xml"/><Relationship Id="rId25" Type="http://schemas.openxmlformats.org/officeDocument/2006/relationships/theme" Target="../theme/theme8.xml"/><Relationship Id="rId24" Type="http://schemas.openxmlformats.org/officeDocument/2006/relationships/tags" Target="../tags/tag1128.xml"/><Relationship Id="rId23" Type="http://schemas.openxmlformats.org/officeDocument/2006/relationships/tags" Target="../tags/tag1127.xml"/><Relationship Id="rId22" Type="http://schemas.openxmlformats.org/officeDocument/2006/relationships/tags" Target="../tags/tag1126.xml"/><Relationship Id="rId21" Type="http://schemas.openxmlformats.org/officeDocument/2006/relationships/tags" Target="../tags/tag1125.xml"/><Relationship Id="rId20" Type="http://schemas.openxmlformats.org/officeDocument/2006/relationships/tags" Target="../tags/tag1124.xml"/><Relationship Id="rId2" Type="http://schemas.openxmlformats.org/officeDocument/2006/relationships/slideLayout" Target="../slideLayouts/slideLayout128.xml"/><Relationship Id="rId19" Type="http://schemas.openxmlformats.org/officeDocument/2006/relationships/tags" Target="../tags/tag1123.xml"/><Relationship Id="rId18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42.xml"/><Relationship Id="rId15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29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1130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2.xml"/><Relationship Id="rId3" Type="http://schemas.openxmlformats.org/officeDocument/2006/relationships/tags" Target="../tags/tag113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1132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tags" Target="../tags/tag1133.xml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3.xml"/><Relationship Id="rId2" Type="http://schemas.openxmlformats.org/officeDocument/2006/relationships/tags" Target="../tags/tag1134.xml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9.xml"/><Relationship Id="rId1" Type="http://schemas.openxmlformats.org/officeDocument/2006/relationships/tags" Target="../tags/tag1135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7.xml"/><Relationship Id="rId4" Type="http://schemas.openxmlformats.org/officeDocument/2006/relationships/tags" Target="../tags/tag1138.xml"/><Relationship Id="rId3" Type="http://schemas.openxmlformats.org/officeDocument/2006/relationships/image" Target="../media/image23.png"/><Relationship Id="rId2" Type="http://schemas.openxmlformats.org/officeDocument/2006/relationships/tags" Target="../tags/tag1137.xml"/><Relationship Id="rId1" Type="http://schemas.openxmlformats.org/officeDocument/2006/relationships/tags" Target="../tags/tag11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68370" y="2304415"/>
            <a:ext cx="56692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期末考试须知</a:t>
            </a:r>
            <a:endParaRPr lang="zh-CN" altLang="en-US" sz="72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43775" y="4473575"/>
            <a:ext cx="258191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Teacher</a:t>
            </a:r>
            <a:r>
              <a:rPr lang="zh-CN" altLang="en-US" sz="2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：</a:t>
            </a:r>
            <a:r>
              <a:rPr lang="en-US" altLang="zh-CN" sz="2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Li Jiya</a:t>
            </a:r>
            <a:endParaRPr lang="en-US" altLang="zh-CN" sz="24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90820" y="446405"/>
            <a:ext cx="241808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必备考具</a:t>
            </a:r>
            <a:endParaRPr lang="zh-CN" altLang="en-US" sz="4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1365" y="1358900"/>
            <a:ext cx="11057255" cy="1691640"/>
          </a:xfrm>
          <a:prstGeom prst="rect">
            <a:avLst/>
          </a:prstGeom>
          <a:solidFill>
            <a:srgbClr val="F9FCA2"/>
          </a:solidFill>
        </p:spPr>
        <p:txBody>
          <a:bodyPr wrap="square" rtlCol="0">
            <a:spAutoFit/>
          </a:bodyPr>
          <a:p>
            <a:r>
              <a:rPr lang="en-US" altLang="zh-CN" sz="3200">
                <a:latin typeface="兰米广发体" panose="02000503000000000000" charset="-122"/>
                <a:ea typeface="兰米广发体" panose="02000503000000000000" charset="-122"/>
                <a:cs typeface="兰米广发体" panose="02000503000000000000" charset="-122"/>
              </a:rPr>
              <a:t>1. </a:t>
            </a:r>
            <a:r>
              <a:rPr lang="zh-CN" altLang="en-US" sz="3200">
                <a:latin typeface="兰米广发体" panose="02000503000000000000" charset="-122"/>
                <a:ea typeface="兰米广发体" panose="02000503000000000000" charset="-122"/>
                <a:cs typeface="兰米广发体" panose="02000503000000000000" charset="-122"/>
              </a:rPr>
              <a:t>黑色水笔</a:t>
            </a:r>
            <a:r>
              <a:rPr lang="en-US" altLang="zh-CN" sz="3200">
                <a:latin typeface="兰米广发体" panose="02000503000000000000" charset="-122"/>
                <a:ea typeface="兰米广发体" panose="02000503000000000000" charset="-122"/>
                <a:cs typeface="兰米广发体" panose="02000503000000000000" charset="-122"/>
              </a:rPr>
              <a:t>+ 2B</a:t>
            </a:r>
            <a:r>
              <a:rPr lang="zh-CN" altLang="en-US" sz="3200">
                <a:latin typeface="兰米广发体" panose="02000503000000000000" charset="-122"/>
                <a:ea typeface="兰米广发体" panose="02000503000000000000" charset="-122"/>
                <a:cs typeface="兰米广发体" panose="02000503000000000000" charset="-122"/>
              </a:rPr>
              <a:t>铅笔 </a:t>
            </a:r>
            <a:r>
              <a:rPr lang="en-US" altLang="zh-CN" sz="3200">
                <a:latin typeface="兰米广发体" panose="02000503000000000000" charset="-122"/>
                <a:ea typeface="兰米广发体" panose="02000503000000000000" charset="-122"/>
                <a:cs typeface="兰米广发体" panose="02000503000000000000" charset="-122"/>
              </a:rPr>
              <a:t>+ </a:t>
            </a:r>
            <a:r>
              <a:rPr lang="zh-CN" altLang="en-US" sz="3200">
                <a:latin typeface="兰米广发体" panose="02000503000000000000" charset="-122"/>
                <a:ea typeface="兰米广发体" panose="02000503000000000000" charset="-122"/>
                <a:cs typeface="兰米广发体" panose="02000503000000000000" charset="-122"/>
              </a:rPr>
              <a:t>橡皮</a:t>
            </a:r>
            <a:endParaRPr lang="zh-CN" altLang="en-US" sz="3200">
              <a:latin typeface="兰米广发体" panose="02000503000000000000" charset="-122"/>
              <a:ea typeface="兰米广发体" panose="02000503000000000000" charset="-122"/>
              <a:cs typeface="兰米广发体" panose="02000503000000000000" charset="-122"/>
            </a:endParaRPr>
          </a:p>
          <a:p>
            <a:endParaRPr lang="zh-CN" altLang="en-US" sz="3200">
              <a:latin typeface="兰米广发体" panose="02000503000000000000" charset="-122"/>
              <a:ea typeface="兰米广发体" panose="02000503000000000000" charset="-122"/>
              <a:cs typeface="兰米广发体" panose="02000503000000000000" charset="-122"/>
            </a:endParaRPr>
          </a:p>
          <a:p>
            <a:r>
              <a:rPr lang="en-US" altLang="zh-CN" sz="3200">
                <a:latin typeface="兰米广发体" panose="02000503000000000000" charset="-122"/>
                <a:ea typeface="兰米广发体" panose="02000503000000000000" charset="-122"/>
                <a:cs typeface="兰米广发体" panose="02000503000000000000" charset="-122"/>
              </a:rPr>
              <a:t>2. </a:t>
            </a:r>
            <a:r>
              <a:rPr lang="zh-CN" altLang="en-US" sz="3200">
                <a:latin typeface="兰米广发体" panose="02000503000000000000" charset="-122"/>
                <a:ea typeface="兰米广发体" panose="02000503000000000000" charset="-122"/>
                <a:cs typeface="兰米广发体" panose="02000503000000000000" charset="-122"/>
              </a:rPr>
              <a:t>调频耳机 或者 调频收音机带耳机线 （校园频率：</a:t>
            </a:r>
            <a:r>
              <a:rPr lang="en-US" altLang="zh-CN" sz="4000" b="1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兰米广发体" panose="02000503000000000000" charset="-122"/>
                <a:ea typeface="兰米广发体" panose="02000503000000000000" charset="-122"/>
                <a:cs typeface="兰米广发体" panose="02000503000000000000" charset="-122"/>
              </a:rPr>
              <a:t>FM 86.5</a:t>
            </a:r>
            <a:r>
              <a:rPr lang="zh-CN" altLang="en-US" sz="3200">
                <a:latin typeface="兰米广发体" panose="02000503000000000000" charset="-122"/>
                <a:ea typeface="兰米广发体" panose="02000503000000000000" charset="-122"/>
                <a:cs typeface="兰米广发体" panose="02000503000000000000" charset="-122"/>
              </a:rPr>
              <a:t>）</a:t>
            </a:r>
            <a:endParaRPr lang="zh-CN" altLang="en-US" sz="3200">
              <a:latin typeface="兰米广发体" panose="02000503000000000000" charset="-122"/>
              <a:ea typeface="兰米广发体" panose="02000503000000000000" charset="-122"/>
              <a:cs typeface="兰米广发体" panose="02000503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365" y="3021965"/>
            <a:ext cx="2556510" cy="35426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875" y="3021965"/>
            <a:ext cx="3686175" cy="3542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t="14526" b="13345"/>
          <a:stretch>
            <a:fillRect/>
          </a:stretch>
        </p:blipFill>
        <p:spPr>
          <a:xfrm>
            <a:off x="7004050" y="3934460"/>
            <a:ext cx="3676015" cy="20935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71160" y="136525"/>
            <a:ext cx="241808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试卷须知</a:t>
            </a:r>
            <a:endParaRPr lang="en-US" altLang="zh-CN" sz="4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530" y="963295"/>
            <a:ext cx="6948170" cy="5507990"/>
          </a:xfrm>
          <a:prstGeom prst="rect">
            <a:avLst/>
          </a:prstGeom>
          <a:solidFill>
            <a:srgbClr val="F9FCA2"/>
          </a:solidFill>
        </p:spPr>
        <p:txBody>
          <a:bodyPr wrap="square" rtlCol="0">
            <a:spAutoFit/>
          </a:bodyPr>
          <a:p>
            <a:r>
              <a:rPr lang="zh-CN" altLang="en-US" sz="32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试卷包含三部分：</a:t>
            </a:r>
            <a:endParaRPr lang="zh-CN" altLang="en-US" sz="32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endParaRPr lang="zh-CN" altLang="en-US" sz="32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en-US" altLang="zh-CN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1.</a:t>
            </a:r>
            <a:r>
              <a:rPr lang="zh-CN" alt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答题卡</a:t>
            </a:r>
            <a:r>
              <a:rPr lang="zh-CN" altLang="en-US" sz="32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（涂写个人信息和客观题答  </a:t>
            </a:r>
            <a:endParaRPr lang="zh-CN" altLang="en-US" sz="32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32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                  案）</a:t>
            </a:r>
            <a:endParaRPr lang="zh-CN" altLang="en-US" sz="32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endParaRPr lang="zh-CN" altLang="en-US" sz="32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en-US" altLang="zh-CN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2. </a:t>
            </a:r>
            <a:r>
              <a:rPr lang="zh-CN" alt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试卷</a:t>
            </a:r>
            <a:r>
              <a:rPr lang="zh-CN" altLang="en-US" sz="32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（试题，仅供考试，不可写主</a:t>
            </a:r>
            <a:endParaRPr lang="zh-CN" altLang="en-US" sz="32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32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               观题的答案。背面空白</a:t>
            </a:r>
            <a:r>
              <a:rPr lang="zh-CN" altLang="en-US" sz="32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处可</a:t>
            </a:r>
            <a:r>
              <a:rPr lang="zh-CN" altLang="en-US" sz="32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 </a:t>
            </a:r>
            <a:endParaRPr lang="zh-CN" altLang="en-US" sz="32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32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              以做草稿。）</a:t>
            </a:r>
            <a:endParaRPr lang="zh-CN" altLang="en-US" sz="32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endParaRPr lang="zh-CN" altLang="en-US" sz="32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en-US" altLang="zh-CN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3. </a:t>
            </a:r>
            <a:r>
              <a:rPr lang="zh-CN" alt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答题纸 </a:t>
            </a:r>
            <a:r>
              <a:rPr lang="en-US" altLang="zh-CN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Answer Sheet</a:t>
            </a:r>
            <a:r>
              <a:rPr lang="zh-CN" altLang="en-US" sz="32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（手写</a:t>
            </a:r>
            <a:r>
              <a:rPr lang="zh-CN" altLang="en-US" sz="3200" u="sng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翻译</a:t>
            </a:r>
            <a:r>
              <a:rPr lang="zh-CN" altLang="en-US" sz="32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或者</a:t>
            </a:r>
            <a:endParaRPr lang="zh-CN" altLang="en-US" sz="32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32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                                </a:t>
            </a:r>
            <a:r>
              <a:rPr lang="zh-CN" altLang="en-US" sz="3200" u="sng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作文</a:t>
            </a:r>
            <a:r>
              <a:rPr lang="zh-CN" altLang="en-US" sz="32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等主观题答案）</a:t>
            </a:r>
            <a:endParaRPr lang="zh-CN" altLang="en-US" sz="32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3780000">
            <a:off x="7625715" y="260350"/>
            <a:ext cx="1940560" cy="27127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065" y="2971800"/>
            <a:ext cx="5008880" cy="37039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293668" y="2971800"/>
            <a:ext cx="902335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000" b="1">
                <a:ln/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</a:t>
            </a:r>
            <a:r>
              <a:rPr lang="zh-CN" altLang="en-US" sz="2000" b="1">
                <a:ln/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试卷</a:t>
            </a:r>
            <a:endParaRPr lang="zh-CN" altLang="en-US" sz="2000" b="1">
              <a:ln/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526395" y="4940935"/>
            <a:ext cx="1266190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20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</a:t>
            </a:r>
            <a:r>
              <a:rPr lang="zh-CN" altLang="en-US" sz="20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答题纸</a:t>
            </a:r>
            <a:endParaRPr lang="zh-CN" altLang="en-US" sz="20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91070" y="1842770"/>
            <a:ext cx="1361440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20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</a:t>
            </a:r>
            <a:r>
              <a:rPr lang="zh-CN" altLang="en-US" sz="20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答题卡</a:t>
            </a:r>
            <a:endParaRPr lang="zh-CN" altLang="en-US" sz="20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8290" y="296545"/>
            <a:ext cx="5680075" cy="6123940"/>
          </a:xfrm>
          <a:prstGeom prst="rect">
            <a:avLst/>
          </a:prstGeom>
          <a:solidFill>
            <a:srgbClr val="F9FCA2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8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答题卡的填涂</a:t>
            </a:r>
            <a:endParaRPr lang="zh-CN" altLang="en-US" sz="2800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en-US" altLang="zh-CN" sz="2800">
                <a:latin typeface="华文琥珀" panose="02010800040101010101" charset="-122"/>
                <a:ea typeface="华文琥珀" panose="02010800040101010101" charset="-122"/>
                <a:cs typeface="华文宋体" panose="02010600040101010101" charset="-122"/>
              </a:rPr>
              <a:t>1.</a:t>
            </a:r>
            <a:r>
              <a:rPr lang="en-US" altLang="zh-CN" sz="28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en-US" sz="28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姓名</a:t>
            </a:r>
            <a:r>
              <a:rPr lang="zh-CN" altLang="en-US" sz="28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和</a:t>
            </a:r>
            <a:r>
              <a:rPr lang="zh-CN" altLang="en-US" sz="28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学号</a:t>
            </a:r>
            <a:r>
              <a:rPr lang="zh-CN" altLang="en-US" sz="28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用</a:t>
            </a:r>
            <a:r>
              <a:rPr lang="zh-CN" altLang="en-US" sz="28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黑色水笔</a:t>
            </a:r>
            <a:r>
              <a:rPr lang="zh-CN" altLang="en-US" sz="28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填写。</a:t>
            </a:r>
            <a:endParaRPr lang="zh-CN" altLang="en-US" sz="28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en-US" altLang="zh-CN" sz="2800">
                <a:latin typeface="华文琥珀" panose="02010800040101010101" charset="-122"/>
                <a:ea typeface="华文琥珀" panose="02010800040101010101" charset="-122"/>
                <a:cs typeface="华文宋体" panose="02010600040101010101" charset="-122"/>
              </a:rPr>
              <a:t>2.</a:t>
            </a:r>
            <a:r>
              <a:rPr lang="en-US" altLang="zh-CN" sz="28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en-US" sz="28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学号数字</a:t>
            </a:r>
            <a:r>
              <a:rPr lang="zh-CN" altLang="en-US" sz="28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用</a:t>
            </a:r>
            <a:r>
              <a:rPr lang="en-US" altLang="zh-CN" sz="28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2B</a:t>
            </a:r>
            <a:r>
              <a:rPr lang="zh-CN" altLang="en-US" sz="28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铅笔</a:t>
            </a:r>
            <a:r>
              <a:rPr lang="zh-CN" altLang="en-US" sz="28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填涂</a:t>
            </a:r>
            <a:endParaRPr lang="zh-CN" altLang="en-US" sz="28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0--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不涂</a:t>
            </a:r>
            <a:endParaRPr lang="zh-CN" altLang="en-US" sz="28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28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、</a:t>
            </a: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、</a:t>
            </a: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4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、</a:t>
            </a: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8--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直接涂数字</a:t>
            </a:r>
            <a:endParaRPr lang="zh-CN" altLang="en-US" sz="28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3--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涂</a:t>
            </a: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1+2</a:t>
            </a:r>
            <a:endParaRPr lang="en-US" altLang="zh-CN" sz="28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endParaRPr lang="en-US" altLang="zh-CN" sz="28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5--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涂</a:t>
            </a: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1+4</a:t>
            </a:r>
            <a:endParaRPr lang="en-US" altLang="zh-CN" sz="28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endParaRPr lang="en-US" altLang="zh-CN" sz="28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6--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涂</a:t>
            </a: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2+4</a:t>
            </a:r>
            <a:endParaRPr lang="en-US" altLang="zh-CN" sz="28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endParaRPr lang="en-US" altLang="zh-CN" sz="28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7--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涂</a:t>
            </a: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1+2+4</a:t>
            </a:r>
            <a:endParaRPr lang="en-US" altLang="zh-CN" sz="28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endParaRPr lang="en-US" altLang="zh-CN" sz="28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9--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涂</a:t>
            </a: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1+8</a:t>
            </a:r>
            <a:endParaRPr lang="en-US" altLang="zh-CN" sz="28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4975" y="99695"/>
            <a:ext cx="5306060" cy="67665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08530" y="2494280"/>
            <a:ext cx="721995" cy="645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【</a:t>
            </a:r>
            <a:r>
              <a:rPr lang="en-US" altLang="zh-CN"/>
              <a:t>1</a:t>
            </a:r>
            <a:r>
              <a:rPr lang="zh-CN" altLang="en-US"/>
              <a:t>】</a:t>
            </a:r>
            <a:endParaRPr lang="en-US" altLang="zh-CN"/>
          </a:p>
          <a:p>
            <a:r>
              <a:rPr lang="zh-CN" altLang="en-US"/>
              <a:t>【</a:t>
            </a:r>
            <a:r>
              <a:rPr lang="en-US" altLang="zh-CN"/>
              <a:t>2</a:t>
            </a:r>
            <a:r>
              <a:rPr lang="zh-CN" altLang="en-US"/>
              <a:t>】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62655" y="2494280"/>
            <a:ext cx="721995" cy="645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【</a:t>
            </a:r>
            <a:r>
              <a:rPr lang="en-US" altLang="zh-CN"/>
              <a:t>1</a:t>
            </a:r>
            <a:r>
              <a:rPr lang="zh-CN" altLang="en-US"/>
              <a:t>】</a:t>
            </a:r>
            <a:endParaRPr lang="en-US" altLang="zh-CN"/>
          </a:p>
          <a:p>
            <a:r>
              <a:rPr lang="zh-CN" altLang="en-US"/>
              <a:t>【</a:t>
            </a:r>
            <a:r>
              <a:rPr lang="en-US" altLang="zh-CN"/>
              <a:t>2</a:t>
            </a:r>
            <a:r>
              <a:rPr lang="zh-CN" altLang="en-US"/>
              <a:t>】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208530" y="3232150"/>
            <a:ext cx="721995" cy="645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【</a:t>
            </a:r>
            <a:r>
              <a:rPr lang="en-US" altLang="zh-CN"/>
              <a:t>1</a:t>
            </a:r>
            <a:r>
              <a:rPr lang="zh-CN" altLang="en-US"/>
              <a:t>】</a:t>
            </a:r>
            <a:endParaRPr lang="en-US" altLang="zh-CN"/>
          </a:p>
          <a:p>
            <a:r>
              <a:rPr lang="zh-CN" altLang="en-US"/>
              <a:t>【</a:t>
            </a:r>
            <a:r>
              <a:rPr lang="en-US" altLang="zh-CN"/>
              <a:t>4</a:t>
            </a:r>
            <a:r>
              <a:rPr lang="zh-CN" altLang="en-US"/>
              <a:t>】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462655" y="3232150"/>
            <a:ext cx="721995" cy="645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【</a:t>
            </a:r>
            <a:r>
              <a:rPr lang="en-US" altLang="zh-CN"/>
              <a:t>1</a:t>
            </a:r>
            <a:r>
              <a:rPr lang="zh-CN" altLang="en-US"/>
              <a:t>】</a:t>
            </a:r>
            <a:endParaRPr lang="en-US" altLang="zh-CN"/>
          </a:p>
          <a:p>
            <a:r>
              <a:rPr lang="zh-CN" altLang="en-US"/>
              <a:t>【</a:t>
            </a:r>
            <a:r>
              <a:rPr lang="en-US" altLang="zh-CN"/>
              <a:t>4</a:t>
            </a:r>
            <a:r>
              <a:rPr lang="zh-CN" altLang="en-US"/>
              <a:t>】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208530" y="3978910"/>
            <a:ext cx="721995" cy="645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【</a:t>
            </a:r>
            <a:r>
              <a:rPr lang="en-US" altLang="zh-CN"/>
              <a:t>2</a:t>
            </a:r>
            <a:r>
              <a:rPr lang="zh-CN" altLang="en-US"/>
              <a:t>】</a:t>
            </a:r>
            <a:endParaRPr lang="en-US" altLang="zh-CN"/>
          </a:p>
          <a:p>
            <a:r>
              <a:rPr lang="zh-CN" altLang="en-US"/>
              <a:t>【</a:t>
            </a:r>
            <a:r>
              <a:rPr lang="en-US" altLang="zh-CN"/>
              <a:t>4</a:t>
            </a:r>
            <a:r>
              <a:rPr lang="zh-CN" altLang="en-US"/>
              <a:t>】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462655" y="3978910"/>
            <a:ext cx="721995" cy="645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【</a:t>
            </a:r>
            <a:r>
              <a:rPr lang="en-US" altLang="zh-CN"/>
              <a:t>2</a:t>
            </a:r>
            <a:r>
              <a:rPr lang="zh-CN" altLang="en-US"/>
              <a:t>】</a:t>
            </a:r>
            <a:endParaRPr lang="en-US" altLang="zh-CN"/>
          </a:p>
          <a:p>
            <a:r>
              <a:rPr lang="zh-CN" altLang="en-US"/>
              <a:t>【</a:t>
            </a:r>
            <a:r>
              <a:rPr lang="en-US" altLang="zh-CN"/>
              <a:t>4</a:t>
            </a:r>
            <a:r>
              <a:rPr lang="zh-CN" altLang="en-US"/>
              <a:t>】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301240" y="4731385"/>
            <a:ext cx="721995" cy="9220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【</a:t>
            </a:r>
            <a:r>
              <a:rPr lang="en-US" altLang="zh-CN"/>
              <a:t>1</a:t>
            </a:r>
            <a:r>
              <a:rPr lang="zh-CN" altLang="en-US"/>
              <a:t>】</a:t>
            </a:r>
            <a:endParaRPr lang="en-US" altLang="zh-CN"/>
          </a:p>
          <a:p>
            <a:r>
              <a:rPr lang="zh-CN" altLang="en-US"/>
              <a:t>【</a:t>
            </a:r>
            <a:r>
              <a:rPr lang="en-US" altLang="zh-CN"/>
              <a:t>2</a:t>
            </a:r>
            <a:r>
              <a:rPr lang="zh-CN" altLang="en-US"/>
              <a:t>】</a:t>
            </a:r>
            <a:endParaRPr lang="zh-CN" altLang="en-US"/>
          </a:p>
          <a:p>
            <a:r>
              <a:rPr lang="zh-CN" altLang="en-US"/>
              <a:t>【</a:t>
            </a:r>
            <a:r>
              <a:rPr lang="en-US" altLang="zh-CN"/>
              <a:t>4</a:t>
            </a:r>
            <a:r>
              <a:rPr lang="zh-CN" altLang="en-US"/>
              <a:t>】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462655" y="4731385"/>
            <a:ext cx="721995" cy="9220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【</a:t>
            </a:r>
            <a:r>
              <a:rPr lang="en-US" altLang="zh-CN"/>
              <a:t>1</a:t>
            </a:r>
            <a:r>
              <a:rPr lang="zh-CN" altLang="en-US"/>
              <a:t>】</a:t>
            </a:r>
            <a:endParaRPr lang="en-US" altLang="zh-CN"/>
          </a:p>
          <a:p>
            <a:r>
              <a:rPr lang="zh-CN" altLang="en-US"/>
              <a:t>【</a:t>
            </a:r>
            <a:r>
              <a:rPr lang="en-US" altLang="zh-CN"/>
              <a:t>2</a:t>
            </a:r>
            <a:r>
              <a:rPr lang="zh-CN" altLang="en-US"/>
              <a:t>】</a:t>
            </a:r>
            <a:endParaRPr lang="zh-CN" altLang="en-US"/>
          </a:p>
          <a:p>
            <a:r>
              <a:rPr lang="zh-CN" altLang="en-US"/>
              <a:t>【</a:t>
            </a:r>
            <a:r>
              <a:rPr lang="en-US" altLang="zh-CN"/>
              <a:t>4</a:t>
            </a:r>
            <a:r>
              <a:rPr lang="zh-CN" altLang="en-US"/>
              <a:t>】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999615" y="5775325"/>
            <a:ext cx="721995" cy="645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【</a:t>
            </a:r>
            <a:r>
              <a:rPr lang="en-US" altLang="zh-CN"/>
              <a:t>1</a:t>
            </a:r>
            <a:r>
              <a:rPr lang="zh-CN" altLang="en-US"/>
              <a:t>】</a:t>
            </a:r>
            <a:endParaRPr lang="en-US" altLang="zh-CN"/>
          </a:p>
          <a:p>
            <a:r>
              <a:rPr lang="zh-CN" altLang="en-US"/>
              <a:t>【</a:t>
            </a:r>
            <a:r>
              <a:rPr lang="en-US" altLang="zh-CN"/>
              <a:t>8</a:t>
            </a:r>
            <a:r>
              <a:rPr lang="zh-CN" altLang="en-US"/>
              <a:t>】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185160" y="5775325"/>
            <a:ext cx="721995" cy="645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【</a:t>
            </a:r>
            <a:r>
              <a:rPr lang="en-US" altLang="zh-CN"/>
              <a:t>1</a:t>
            </a:r>
            <a:r>
              <a:rPr lang="zh-CN" altLang="en-US"/>
              <a:t>】</a:t>
            </a:r>
            <a:endParaRPr lang="en-US" altLang="zh-CN"/>
          </a:p>
          <a:p>
            <a:r>
              <a:rPr lang="zh-CN" altLang="en-US"/>
              <a:t>【</a:t>
            </a:r>
            <a:r>
              <a:rPr lang="en-US" altLang="zh-CN"/>
              <a:t>8</a:t>
            </a:r>
            <a:r>
              <a:rPr lang="zh-CN" altLang="en-US"/>
              <a:t>】</a:t>
            </a:r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7284720" y="181610"/>
            <a:ext cx="2289175" cy="195326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5744845" y="1851025"/>
            <a:ext cx="1514475" cy="1772285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3705225" y="2658745"/>
            <a:ext cx="317500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705225" y="2917190"/>
            <a:ext cx="25844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705225" y="3390900"/>
            <a:ext cx="316230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3705225" y="3644265"/>
            <a:ext cx="316230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3763645" y="4135120"/>
            <a:ext cx="258445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3694430" y="4391660"/>
            <a:ext cx="258445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705225" y="4895215"/>
            <a:ext cx="258445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694430" y="5154930"/>
            <a:ext cx="258445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705225" y="5408295"/>
            <a:ext cx="258445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3416935" y="5930900"/>
            <a:ext cx="278130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436620" y="6188075"/>
            <a:ext cx="258445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右箭头 46"/>
          <p:cNvSpPr/>
          <p:nvPr/>
        </p:nvSpPr>
        <p:spPr>
          <a:xfrm>
            <a:off x="3025775" y="2788920"/>
            <a:ext cx="352425" cy="180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右箭头 47"/>
          <p:cNvSpPr/>
          <p:nvPr/>
        </p:nvSpPr>
        <p:spPr>
          <a:xfrm>
            <a:off x="3025775" y="4211320"/>
            <a:ext cx="352425" cy="180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右箭头 48"/>
          <p:cNvSpPr/>
          <p:nvPr/>
        </p:nvSpPr>
        <p:spPr>
          <a:xfrm>
            <a:off x="3064510" y="5227955"/>
            <a:ext cx="352425" cy="180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右箭头 49"/>
          <p:cNvSpPr/>
          <p:nvPr/>
        </p:nvSpPr>
        <p:spPr>
          <a:xfrm>
            <a:off x="2800350" y="6007100"/>
            <a:ext cx="352425" cy="180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右箭头 50"/>
          <p:cNvSpPr/>
          <p:nvPr/>
        </p:nvSpPr>
        <p:spPr>
          <a:xfrm>
            <a:off x="3025775" y="3467100"/>
            <a:ext cx="352425" cy="180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9857740" y="257175"/>
            <a:ext cx="2134235" cy="3371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此处写上院系  专业</a:t>
            </a:r>
            <a:endParaRPr lang="zh-CN" altLang="en-US" sz="16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8290" y="1346200"/>
            <a:ext cx="5680075" cy="2676525"/>
          </a:xfrm>
          <a:prstGeom prst="rect">
            <a:avLst/>
          </a:prstGeom>
          <a:solidFill>
            <a:srgbClr val="F9FCA2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8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答题卡的填涂</a:t>
            </a:r>
            <a:endParaRPr lang="zh-CN" altLang="en-US" sz="2800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algn="ctr"/>
            <a:endParaRPr lang="zh-CN" altLang="en-US" sz="2800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algn="ctr"/>
            <a:endParaRPr lang="zh-CN" altLang="en-US" sz="2800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en-US" sz="2800">
                <a:latin typeface="华文琥珀" panose="02010800040101010101" charset="-122"/>
                <a:ea typeface="华文琥珀" panose="02010800040101010101" charset="-122"/>
                <a:cs typeface="华文宋体" panose="02010600040101010101" charset="-122"/>
              </a:rPr>
              <a:t>3.</a:t>
            </a:r>
            <a:r>
              <a:rPr lang="zh-CN" altLang="en-US" sz="28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试卷代号</a:t>
            </a:r>
            <a:r>
              <a:rPr lang="zh-CN" altLang="en-US" sz="28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涂</a:t>
            </a:r>
            <a:r>
              <a:rPr lang="en-US" altLang="zh-CN" sz="28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“</a:t>
            </a:r>
            <a:r>
              <a:rPr lang="en-US" altLang="zh-CN" sz="28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A</a:t>
            </a:r>
            <a:r>
              <a:rPr lang="en-US" altLang="zh-CN" sz="28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”</a:t>
            </a:r>
            <a:endParaRPr lang="en-US" altLang="zh-CN" sz="28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endParaRPr lang="en-US" altLang="zh-CN" sz="28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charset="-122"/>
                <a:ea typeface="华文琥珀" panose="02010800040101010101" charset="-122"/>
                <a:cs typeface="华文宋体" panose="02010600040101010101" charset="-122"/>
              </a:rPr>
              <a:t>4. 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科目代号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涂</a:t>
            </a: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“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【</a:t>
            </a: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5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】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英语</a:t>
            </a: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”</a:t>
            </a:r>
            <a:endParaRPr lang="en-US" altLang="zh-CN" sz="28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4975" y="99695"/>
            <a:ext cx="5306060" cy="6766560"/>
          </a:xfrm>
          <a:prstGeom prst="rect">
            <a:avLst/>
          </a:prstGeom>
        </p:spPr>
      </p:pic>
      <p:sp>
        <p:nvSpPr>
          <p:cNvPr id="26" name="圆角矩形 25"/>
          <p:cNvSpPr/>
          <p:nvPr/>
        </p:nvSpPr>
        <p:spPr>
          <a:xfrm>
            <a:off x="9495790" y="216535"/>
            <a:ext cx="1249045" cy="195326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5262245" y="1167130"/>
            <a:ext cx="4233545" cy="159385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688715" y="2692400"/>
            <a:ext cx="721995" cy="368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【</a:t>
            </a:r>
            <a:r>
              <a:rPr lang="en-US" altLang="zh-CN"/>
              <a:t>A</a:t>
            </a:r>
            <a:r>
              <a:rPr lang="zh-CN" altLang="en-US"/>
              <a:t>】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48225" y="3533140"/>
            <a:ext cx="144653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【</a:t>
            </a:r>
            <a:r>
              <a:rPr lang="en-US" altLang="zh-CN"/>
              <a:t>5</a:t>
            </a:r>
            <a:r>
              <a:rPr lang="zh-CN" altLang="en-US"/>
              <a:t>】英语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03345" y="2837815"/>
            <a:ext cx="33591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88890" y="3679190"/>
            <a:ext cx="300990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3845" y="394335"/>
            <a:ext cx="8000365" cy="597154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 rot="21300000">
            <a:off x="4458970" y="975995"/>
            <a:ext cx="473075" cy="4055110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21300000">
            <a:off x="5137785" y="1978660"/>
            <a:ext cx="473075" cy="4055110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5885" y="564515"/>
            <a:ext cx="3893820" cy="5631180"/>
          </a:xfrm>
          <a:prstGeom prst="rect">
            <a:avLst/>
          </a:prstGeom>
          <a:solidFill>
            <a:srgbClr val="F9FCA2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试卷和答题纸</a:t>
            </a:r>
            <a:endParaRPr lang="zh-CN" altLang="en-US" sz="2400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algn="ctr"/>
            <a:endParaRPr lang="zh-CN" altLang="en-US" sz="2400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algn="l"/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1. 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试卷第一页和答题纸侧边的个人信息（姓名、年级、院系、专业、学号）需要填写完整，用黑色水笔填写。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algn="l"/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algn="l"/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2. 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答题纸取下来，将主观题写在上面。</a:t>
            </a:r>
            <a:r>
              <a:rPr lang="zh-CN" altLang="en-US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主观题写在试卷上无效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。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algn="l"/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algn="l"/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3. 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交卷交三份：答题卡、试卷、答题纸。</a:t>
            </a:r>
            <a:r>
              <a:rPr lang="zh-CN" altLang="en-US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试卷不可以带走。</a:t>
            </a:r>
            <a:endParaRPr lang="zh-CN" altLang="en-US" sz="2400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endParaRPr lang="en-US" altLang="zh-CN" sz="24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3924935" y="963295"/>
            <a:ext cx="560070" cy="40322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908540" y="564515"/>
            <a:ext cx="6908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0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试卷</a:t>
            </a:r>
            <a:endParaRPr lang="zh-CN" altLang="en-US" sz="20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386060" y="2322195"/>
            <a:ext cx="1266190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0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答题纸</a:t>
            </a:r>
            <a:endParaRPr lang="zh-CN" altLang="en-US" sz="20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3924935" y="1598295"/>
            <a:ext cx="1239520" cy="46799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/>
          <p:nvPr>
            <p:ph type="body" sz="quarter" idx="13"/>
          </p:nvPr>
        </p:nvSpPr>
        <p:spPr>
          <a:xfrm>
            <a:off x="2267585" y="392430"/>
            <a:ext cx="8121650" cy="582930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4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考试流程</a:t>
            </a:r>
            <a:endParaRPr lang="zh-CN" altLang="en-US" sz="40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文本占位符 4"/>
          <p:cNvSpPr/>
          <p:nvPr/>
        </p:nvSpPr>
        <p:spPr>
          <a:xfrm>
            <a:off x="751205" y="1096010"/>
            <a:ext cx="11090910" cy="53314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1. 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考试前调试好耳机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，上好电池，或者充满电。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带上备用电池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，确保</a:t>
            </a:r>
            <a:endParaRPr lang="zh-CN" altLang="en-US" sz="28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l"/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不会中途没电。</a:t>
            </a:r>
            <a:endParaRPr lang="zh-CN" altLang="en-US" sz="28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l"/>
            <a:endParaRPr lang="zh-CN" altLang="en-US" sz="28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l"/>
            <a:r>
              <a:rPr lang="en-US" altLang="zh-CN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2. 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确定考试的教室，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不要跑错考场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。迟到</a:t>
            </a:r>
            <a:r>
              <a:rPr lang="en-US" altLang="zh-CN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15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分钟，将不被允许参加考</a:t>
            </a:r>
            <a:endParaRPr lang="zh-CN" altLang="en-US" sz="28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l"/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试。</a:t>
            </a:r>
            <a:endParaRPr lang="zh-CN" altLang="en-US" sz="28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l"/>
            <a:endParaRPr lang="zh-CN" altLang="en-US" sz="28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l"/>
            <a:r>
              <a:rPr lang="en-US" altLang="zh-CN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3.</a:t>
            </a:r>
            <a:r>
              <a:rPr lang="en-US" altLang="zh-CN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提前</a:t>
            </a:r>
            <a:r>
              <a:rPr lang="en-US" altLang="zh-CN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15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分钟到考场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，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关闭手机放在书包里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，按监考老师要求，将不</a:t>
            </a:r>
            <a:endParaRPr lang="zh-CN" altLang="en-US" sz="28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l"/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必要的文具和书包放在指定位置上。</a:t>
            </a:r>
            <a:endParaRPr lang="zh-CN" altLang="en-US" sz="28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l"/>
            <a:endParaRPr lang="zh-CN" altLang="en-US" sz="28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l"/>
            <a:r>
              <a:rPr lang="en-US" altLang="zh-CN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4. 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将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答题卡、试卷和答题纸清点好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，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认真填涂信息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，避免出错。考试结束后，将答题卡、试卷和答题纸上交，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不能带走试卷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。</a:t>
            </a:r>
            <a:endParaRPr lang="en-US" altLang="zh-CN" sz="28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577348" y="2466000"/>
            <a:ext cx="7038000" cy="13284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预祝考试顺利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576651" y="3808800"/>
            <a:ext cx="7038000" cy="583200"/>
          </a:xfrm>
        </p:spPr>
        <p:txBody>
          <a:bodyPr/>
          <a:lstStyle/>
          <a:p>
            <a:r>
              <a:rPr lang="en-US" altLang="zh-CN" dirty="0"/>
              <a:t>Good luck.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070" y="3732530"/>
            <a:ext cx="1915160" cy="19183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1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1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1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1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106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K_DARK_LIGHT" val="1"/>
  <p:tag name="KSO_WM_UNIT_BK_DARK_LIGHT" val="2"/>
  <p:tag name="KSO_WM_UNIT_SUBTYPE" val="h"/>
  <p:tag name="KSO_WM_UNIT_TYPE" val="i"/>
  <p:tag name="KSO_WM_UNIT_INDEX" val="1"/>
</p:tagLst>
</file>

<file path=ppt/tags/tag106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107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1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1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0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0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0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07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2"/>
</p:tagLst>
</file>

<file path=ppt/tags/tag1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2"/>
</p:tagLst>
</file>

<file path=ppt/tags/tag10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0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0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0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085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2"/>
</p:tagLst>
</file>

<file path=ppt/tags/tag1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93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94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2"/>
</p:tagLst>
</file>

<file path=ppt/tags/tag10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02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03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2"/>
</p:tagLst>
</file>

<file path=ppt/tags/tag1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13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2"/>
</p:tagLst>
</file>

<file path=ppt/tags/tag1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2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2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2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932"/>
</p:tagLst>
</file>

<file path=ppt/tags/tag1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932"/>
</p:tagLst>
</file>

<file path=ppt/tags/tag1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2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18932"/>
  <p:tag name="KSO_WM_TEMPLATE_THUMBS_INDEX" val="1、2、6、7、10、13、14、16、17、18、20、21"/>
</p:tagLst>
</file>

<file path=ppt/tags/tag112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18932"/>
  <p:tag name="KSO_WM_SLIDE_LAYOUT" val="a_b"/>
  <p:tag name="KSO_WM_SLIDE_LAYOUT_CNT" val="1_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30.xml><?xml version="1.0" encoding="utf-8"?>
<p:tagLst xmlns:p="http://schemas.openxmlformats.org/presentationml/2006/main">
  <p:tag name="KSO_WM_SLIDE_ID" val="custom20218932_4"/>
  <p:tag name="KSO_WM_TEMPLATE_SUBCATEGORY" val="0"/>
  <p:tag name="KSO_WM_TEMPLATE_MASTER_TYPE" val="1"/>
  <p:tag name="KSO_WM_TEMPLATE_COLOR_TYPE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18932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131.xml><?xml version="1.0" encoding="utf-8"?>
<p:tagLst xmlns:p="http://schemas.openxmlformats.org/presentationml/2006/main">
  <p:tag name="KSO_WM_SLIDE_ID" val="custom20218932_4"/>
  <p:tag name="KSO_WM_TEMPLATE_SUBCATEGORY" val="0"/>
  <p:tag name="KSO_WM_TEMPLATE_MASTER_TYPE" val="1"/>
  <p:tag name="KSO_WM_TEMPLATE_COLOR_TYPE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18932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132.xml><?xml version="1.0" encoding="utf-8"?>
<p:tagLst xmlns:p="http://schemas.openxmlformats.org/presentationml/2006/main">
  <p:tag name="KSO_WM_SLIDE_ID" val="custom20218932_4"/>
  <p:tag name="KSO_WM_TEMPLATE_SUBCATEGORY" val="0"/>
  <p:tag name="KSO_WM_TEMPLATE_MASTER_TYPE" val="1"/>
  <p:tag name="KSO_WM_TEMPLATE_COLOR_TYPE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18932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133.xml><?xml version="1.0" encoding="utf-8"?>
<p:tagLst xmlns:p="http://schemas.openxmlformats.org/presentationml/2006/main">
  <p:tag name="KSO_WM_SLIDE_ID" val="custom20218932_4"/>
  <p:tag name="KSO_WM_TEMPLATE_SUBCATEGORY" val="0"/>
  <p:tag name="KSO_WM_TEMPLATE_MASTER_TYPE" val="1"/>
  <p:tag name="KSO_WM_TEMPLATE_COLOR_TYPE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18932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134.xml><?xml version="1.0" encoding="utf-8"?>
<p:tagLst xmlns:p="http://schemas.openxmlformats.org/presentationml/2006/main">
  <p:tag name="KSO_WM_SLIDE_ID" val="custom20218932_7"/>
  <p:tag name="KSO_WM_TEMPLATE_SUBCATEGORY" val="0"/>
  <p:tag name="KSO_WM_TEMPLATE_MASTER_TYPE" val="1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18932"/>
  <p:tag name="KSO_WM_SLIDE_LAYOUT" val="a_e_f"/>
  <p:tag name="KSO_WM_SLIDE_LAYOUT_CNT" val="1_1_1"/>
  <p:tag name="KSO_WM_SLIDE_TYPE" val="sectionTitle"/>
  <p:tag name="KSO_WM_SLIDE_SUBTYPE" val="pureTxt"/>
</p:tagLst>
</file>

<file path=ppt/tags/tag1135.xml><?xml version="1.0" encoding="utf-8"?>
<p:tagLst xmlns:p="http://schemas.openxmlformats.org/presentationml/2006/main">
  <p:tag name="KSO_WM_SLIDE_ID" val="custom20218932_21"/>
  <p:tag name="KSO_WM_TEMPLATE_SUBCATEGORY" val="0"/>
  <p:tag name="KSO_WM_TEMPLATE_MASTER_TYPE" val="1"/>
  <p:tag name="KSO_WM_TEMPLATE_COLOR_TYPE" val="0"/>
  <p:tag name="KSO_WM_SLIDE_ITEM_CNT" val="0"/>
  <p:tag name="KSO_WM_SLIDE_INDEX" val="21"/>
  <p:tag name="KSO_WM_TAG_VERSION" val="1.0"/>
  <p:tag name="KSO_WM_BEAUTIFY_FLAG" val="#wm#"/>
  <p:tag name="KSO_WM_TEMPLATE_CATEGORY" val="custom"/>
  <p:tag name="KSO_WM_TEMPLATE_INDEX" val="20218932"/>
  <p:tag name="KSO_WM_SLIDE_TYPE" val="endPage"/>
  <p:tag name="KSO_WM_SLIDE_SUBTYPE" val="pureTxt"/>
  <p:tag name="KSO_WM_SLIDE_LAYOUT" val="a_f"/>
  <p:tag name="KSO_WM_SLIDE_LAYOUT_CNT" val="1_1"/>
</p:tagLst>
</file>

<file path=ppt/tags/tag1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8932_21*a*1"/>
  <p:tag name="KSO_WM_TEMPLATE_CATEGORY" val="custom"/>
  <p:tag name="KSO_WM_TEMPLATE_INDEX" val="2021893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感谢观看"/>
  <p:tag name="KSO_WM_UNIT_NOCLEAR" val="0"/>
  <p:tag name="KSO_WM_UNIT_VALUE" val="7"/>
  <p:tag name="KSO_WM_UNIT_TYPE" val="a"/>
  <p:tag name="KSO_WM_UNIT_INDEX" val="1"/>
</p:tagLst>
</file>

<file path=ppt/tags/tag1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8932_21*f*1"/>
  <p:tag name="KSO_WM_TEMPLATE_CATEGORY" val="custom"/>
  <p:tag name="KSO_WM_TEMPLATE_INDEX" val="20218932"/>
  <p:tag name="KSO_WM_UNIT_LAYERLEVEL" val="1"/>
  <p:tag name="KSO_WM_TAG_VERSION" val="1.0"/>
  <p:tag name="KSO_WM_BEAUTIFY_FLAG" val="#wm#"/>
  <p:tag name="KSO_WM_UNIT_SUBTYPE" val="a"/>
  <p:tag name="KSO_WM_UNIT_PRESET_TEXT" val="THANKS FOR WATCHING"/>
  <p:tag name="KSO_WM_UNIT_NOCLEAR" val="0"/>
  <p:tag name="KSO_WM_UNIT_VALUE" val="16"/>
  <p:tag name="KSO_WM_UNIT_TYPE" val="f"/>
  <p:tag name="KSO_WM_UNIT_INDEX" val="1"/>
</p:tagLst>
</file>

<file path=ppt/tags/tag1138.xml><?xml version="1.0" encoding="utf-8"?>
<p:tagLst xmlns:p="http://schemas.openxmlformats.org/presentationml/2006/main">
  <p:tag name="KSO_WM_SLIDE_ID" val="custom20218932_21"/>
  <p:tag name="KSO_WM_TEMPLATE_SUBCATEGORY" val="0"/>
  <p:tag name="KSO_WM_TEMPLATE_MASTER_TYPE" val="1"/>
  <p:tag name="KSO_WM_TEMPLATE_COLOR_TYPE" val="0"/>
  <p:tag name="KSO_WM_SLIDE_ITEM_CNT" val="0"/>
  <p:tag name="KSO_WM_SLIDE_INDEX" val="21"/>
  <p:tag name="KSO_WM_TAG_VERSION" val="1.0"/>
  <p:tag name="KSO_WM_BEAUTIFY_FLAG" val="#wm#"/>
  <p:tag name="KSO_WM_TEMPLATE_CATEGORY" val="custom"/>
  <p:tag name="KSO_WM_TEMPLATE_INDEX" val="20218932"/>
  <p:tag name="KSO_WM_SLIDE_TYPE" val="endPage"/>
  <p:tag name="KSO_WM_SLIDE_SUBTYPE" val="pureTxt"/>
  <p:tag name="KSO_WM_SLIDE_LAYOUT" val="a_f"/>
  <p:tag name="KSO_WM_SLIDE_LAYOUT_CNT" val="1_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5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6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3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93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93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18932"/>
  <p:tag name="KSO_WM_TEMPLATE_THUMBS_INDEX" val="1、2、6、7、10、13、14、16、17、18、20、2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22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K_DARK_LIGHT" val="1"/>
  <p:tag name="KSO_WM_UNIT_BK_DARK_LIGHT" val="2"/>
  <p:tag name="KSO_WM_UNIT_SUBTYPE" val="h"/>
  <p:tag name="KSO_WM_UNIT_TYPE" val="i"/>
  <p:tag name="KSO_WM_UNIT_INDEX" val="1"/>
</p:tagLst>
</file>

<file path=ppt/tags/tag22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22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3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239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247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256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67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7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93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93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18932"/>
  <p:tag name="KSO_WM_TEMPLATE_THUMBS_INDEX" val="1、2、6、7、10、13、14、16、17、18、20、21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36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K_DARK_LIGHT" val="1"/>
  <p:tag name="KSO_WM_UNIT_BK_DARK_LIGHT" val="2"/>
  <p:tag name="KSO_WM_UNIT_SUBTYPE" val="h"/>
  <p:tag name="KSO_WM_UNIT_TYPE" val="i"/>
  <p:tag name="KSO_WM_UNIT_INDEX" val="1"/>
</p:tagLst>
</file>

<file path=ppt/tags/tag36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36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7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2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2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388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2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397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408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41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932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93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18932"/>
  <p:tag name="KSO_WM_TEMPLATE_THUMBS_INDEX" val="1、2、6、7、10、13、14、16、17、18、20、21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0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K_DARK_LIGHT" val="1"/>
  <p:tag name="KSO_WM_UNIT_BK_DARK_LIGHT" val="2"/>
  <p:tag name="KSO_WM_UNIT_SUBTYPE" val="h"/>
  <p:tag name="KSO_WM_UNIT_TYPE" val="i"/>
  <p:tag name="KSO_WM_UNIT_INDEX" val="1"/>
</p:tagLst>
</file>

<file path=ppt/tags/tag50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50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13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2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521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2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529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2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538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2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549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2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55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932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932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4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18932"/>
  <p:tag name="KSO_WM_TEMPLATE_THUMBS_INDEX" val="1、2、6、7、10、13、14、16、17、18、20、21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64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K_DARK_LIGHT" val="1"/>
  <p:tag name="KSO_WM_UNIT_BK_DARK_LIGHT" val="2"/>
  <p:tag name="KSO_WM_UNIT_SUBTYPE" val="h"/>
  <p:tag name="KSO_WM_UNIT_TYPE" val="i"/>
  <p:tag name="KSO_WM_UNIT_INDEX" val="1"/>
</p:tagLst>
</file>

<file path=ppt/tags/tag64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64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5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2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662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2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1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2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79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2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2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697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9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9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932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932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5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18932"/>
  <p:tag name="KSO_WM_TEMPLATE_THUMBS_INDEX" val="1、2、6、7、10、13、14、16、17、18、20、21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78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K_DARK_LIGHT" val="1"/>
  <p:tag name="KSO_WM_UNIT_BK_DARK_LIGHT" val="2"/>
  <p:tag name="KSO_WM_UNIT_SUBTYPE" val="h"/>
  <p:tag name="KSO_WM_UNIT_TYPE" val="i"/>
  <p:tag name="KSO_WM_UNIT_INDEX" val="1"/>
</p:tagLst>
</file>

<file path=ppt/tags/tag78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78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9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2"/>
</p:tagLst>
</file>

<file path=ppt/tags/tag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03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2"/>
</p:tagLst>
</file>

<file path=ppt/tags/tag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8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K_DARK_LIGHT" val="1"/>
  <p:tag name="KSO_WM_UNIT_BK_DARK_LIGHT" val="2"/>
  <p:tag name="KSO_WM_UNIT_SUBTYPE" val="h"/>
  <p:tag name="KSO_WM_UNIT_TYPE" val="i"/>
  <p:tag name="KSO_WM_UNIT_INDEX" val="1"/>
</p:tagLst>
</file>

<file path=ppt/tags/tag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811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12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2"/>
</p:tagLst>
</file>

<file path=ppt/tags/tag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8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820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21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2"/>
</p:tagLst>
</file>

<file path=ppt/tags/tag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8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831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2"/>
</p:tagLst>
</file>

<file path=ppt/tags/tag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83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3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84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932"/>
</p:tagLst>
</file>

<file path=ppt/tags/tag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932"/>
</p:tagLst>
</file>

<file path=ppt/tags/tag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46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18932"/>
  <p:tag name="KSO_WM_TEMPLATE_THUMBS_INDEX" val="1、2、6、7、10、13、14、16、17、18、20、21"/>
</p:tagLst>
</file>

<file path=ppt/tags/tag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2"/>
</p:tagLst>
</file>

<file path=ppt/tags/tag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92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K_DARK_LIGHT" val="1"/>
  <p:tag name="KSO_WM_UNIT_BK_DARK_LIGHT" val="2"/>
  <p:tag name="KSO_WM_UNIT_SUBTYPE" val="h"/>
  <p:tag name="KSO_WM_UNIT_TYPE" val="i"/>
  <p:tag name="KSO_WM_UNIT_INDEX" val="1"/>
</p:tagLst>
</file>

<file path=ppt/tags/tag92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92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3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2"/>
</p:tagLst>
</file>

<file path=ppt/tags/tag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44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2"/>
</p:tagLst>
</file>

<file path=ppt/tags/tag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52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53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2"/>
</p:tagLst>
</file>

<file path=ppt/tags/tag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961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62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2"/>
</p:tagLst>
</file>

<file path=ppt/tags/tag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972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2"/>
</p:tagLst>
</file>

<file path=ppt/tags/tag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97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8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8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932"/>
</p:tagLst>
</file>

<file path=ppt/tags/tag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932"/>
</p:tagLst>
</file>

<file path=ppt/tags/tag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87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18932"/>
  <p:tag name="KSO_WM_TEMPLATE_THUMBS_INDEX" val="1、2、6、7、10、13、14、16、17、18、20、21"/>
</p:tagLst>
</file>

<file path=ppt/tags/tag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2"/>
</p:tagLst>
</file>

<file path=ppt/tags/tag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环保教育班会2">
      <a:dk1>
        <a:sysClr val="windowText" lastClr="000000"/>
      </a:dk1>
      <a:lt1>
        <a:sysClr val="window" lastClr="FFFFFF"/>
      </a:lt1>
      <a:dk2>
        <a:srgbClr val="A1C59A"/>
      </a:dk2>
      <a:lt2>
        <a:srgbClr val="E0EED7"/>
      </a:lt2>
      <a:accent1>
        <a:srgbClr val="6B9834"/>
      </a:accent1>
      <a:accent2>
        <a:srgbClr val="67934A"/>
      </a:accent2>
      <a:accent3>
        <a:srgbClr val="638F61"/>
      </a:accent3>
      <a:accent4>
        <a:srgbClr val="5E8A77"/>
      </a:accent4>
      <a:accent5>
        <a:srgbClr val="5A868E"/>
      </a:accent5>
      <a:accent6>
        <a:srgbClr val="5681A4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环保教育班会2">
      <a:dk1>
        <a:sysClr val="windowText" lastClr="000000"/>
      </a:dk1>
      <a:lt1>
        <a:sysClr val="window" lastClr="FFFFFF"/>
      </a:lt1>
      <a:dk2>
        <a:srgbClr val="A1C59A"/>
      </a:dk2>
      <a:lt2>
        <a:srgbClr val="E0EED7"/>
      </a:lt2>
      <a:accent1>
        <a:srgbClr val="6B9834"/>
      </a:accent1>
      <a:accent2>
        <a:srgbClr val="67934A"/>
      </a:accent2>
      <a:accent3>
        <a:srgbClr val="638F61"/>
      </a:accent3>
      <a:accent4>
        <a:srgbClr val="5E8A77"/>
      </a:accent4>
      <a:accent5>
        <a:srgbClr val="5A868E"/>
      </a:accent5>
      <a:accent6>
        <a:srgbClr val="5681A4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环保教育班会2">
      <a:dk1>
        <a:sysClr val="windowText" lastClr="000000"/>
      </a:dk1>
      <a:lt1>
        <a:sysClr val="window" lastClr="FFFFFF"/>
      </a:lt1>
      <a:dk2>
        <a:srgbClr val="A1C59A"/>
      </a:dk2>
      <a:lt2>
        <a:srgbClr val="E0EED7"/>
      </a:lt2>
      <a:accent1>
        <a:srgbClr val="6B9834"/>
      </a:accent1>
      <a:accent2>
        <a:srgbClr val="67934A"/>
      </a:accent2>
      <a:accent3>
        <a:srgbClr val="638F61"/>
      </a:accent3>
      <a:accent4>
        <a:srgbClr val="5E8A77"/>
      </a:accent4>
      <a:accent5>
        <a:srgbClr val="5A868E"/>
      </a:accent5>
      <a:accent6>
        <a:srgbClr val="5681A4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环保教育班会2">
      <a:dk1>
        <a:sysClr val="windowText" lastClr="000000"/>
      </a:dk1>
      <a:lt1>
        <a:sysClr val="window" lastClr="FFFFFF"/>
      </a:lt1>
      <a:dk2>
        <a:srgbClr val="A1C59A"/>
      </a:dk2>
      <a:lt2>
        <a:srgbClr val="E0EED7"/>
      </a:lt2>
      <a:accent1>
        <a:srgbClr val="6B9834"/>
      </a:accent1>
      <a:accent2>
        <a:srgbClr val="67934A"/>
      </a:accent2>
      <a:accent3>
        <a:srgbClr val="638F61"/>
      </a:accent3>
      <a:accent4>
        <a:srgbClr val="5E8A77"/>
      </a:accent4>
      <a:accent5>
        <a:srgbClr val="5A868E"/>
      </a:accent5>
      <a:accent6>
        <a:srgbClr val="5681A4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主题​​">
  <a:themeElements>
    <a:clrScheme name="环保教育班会2">
      <a:dk1>
        <a:sysClr val="windowText" lastClr="000000"/>
      </a:dk1>
      <a:lt1>
        <a:sysClr val="window" lastClr="FFFFFF"/>
      </a:lt1>
      <a:dk2>
        <a:srgbClr val="A1C59A"/>
      </a:dk2>
      <a:lt2>
        <a:srgbClr val="E0EED7"/>
      </a:lt2>
      <a:accent1>
        <a:srgbClr val="6B9834"/>
      </a:accent1>
      <a:accent2>
        <a:srgbClr val="67934A"/>
      </a:accent2>
      <a:accent3>
        <a:srgbClr val="638F61"/>
      </a:accent3>
      <a:accent4>
        <a:srgbClr val="5E8A77"/>
      </a:accent4>
      <a:accent5>
        <a:srgbClr val="5A868E"/>
      </a:accent5>
      <a:accent6>
        <a:srgbClr val="5681A4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主题​​">
  <a:themeElements>
    <a:clrScheme name="环保教育班会2">
      <a:dk1>
        <a:sysClr val="windowText" lastClr="000000"/>
      </a:dk1>
      <a:lt1>
        <a:sysClr val="window" lastClr="FFFFFF"/>
      </a:lt1>
      <a:dk2>
        <a:srgbClr val="A1C59A"/>
      </a:dk2>
      <a:lt2>
        <a:srgbClr val="E0EED7"/>
      </a:lt2>
      <a:accent1>
        <a:srgbClr val="6B9834"/>
      </a:accent1>
      <a:accent2>
        <a:srgbClr val="67934A"/>
      </a:accent2>
      <a:accent3>
        <a:srgbClr val="638F61"/>
      </a:accent3>
      <a:accent4>
        <a:srgbClr val="5E8A77"/>
      </a:accent4>
      <a:accent5>
        <a:srgbClr val="5A868E"/>
      </a:accent5>
      <a:accent6>
        <a:srgbClr val="5681A4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​​">
  <a:themeElements>
    <a:clrScheme name="环保教育班会2">
      <a:dk1>
        <a:sysClr val="windowText" lastClr="000000"/>
      </a:dk1>
      <a:lt1>
        <a:sysClr val="window" lastClr="FFFFFF"/>
      </a:lt1>
      <a:dk2>
        <a:srgbClr val="A1C59A"/>
      </a:dk2>
      <a:lt2>
        <a:srgbClr val="E0EED7"/>
      </a:lt2>
      <a:accent1>
        <a:srgbClr val="6B9834"/>
      </a:accent1>
      <a:accent2>
        <a:srgbClr val="67934A"/>
      </a:accent2>
      <a:accent3>
        <a:srgbClr val="638F61"/>
      </a:accent3>
      <a:accent4>
        <a:srgbClr val="5E8A77"/>
      </a:accent4>
      <a:accent5>
        <a:srgbClr val="5A868E"/>
      </a:accent5>
      <a:accent6>
        <a:srgbClr val="5681A4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​​">
  <a:themeElements>
    <a:clrScheme name="环保教育班会2">
      <a:dk1>
        <a:sysClr val="windowText" lastClr="000000"/>
      </a:dk1>
      <a:lt1>
        <a:sysClr val="window" lastClr="FFFFFF"/>
      </a:lt1>
      <a:dk2>
        <a:srgbClr val="A1C59A"/>
      </a:dk2>
      <a:lt2>
        <a:srgbClr val="E0EED7"/>
      </a:lt2>
      <a:accent1>
        <a:srgbClr val="6B9834"/>
      </a:accent1>
      <a:accent2>
        <a:srgbClr val="67934A"/>
      </a:accent2>
      <a:accent3>
        <a:srgbClr val="638F61"/>
      </a:accent3>
      <a:accent4>
        <a:srgbClr val="5E8A77"/>
      </a:accent4>
      <a:accent5>
        <a:srgbClr val="5A868E"/>
      </a:accent5>
      <a:accent6>
        <a:srgbClr val="5681A4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826</Words>
  <Application>WPS 演示</Application>
  <PresentationFormat>宽屏</PresentationFormat>
  <Paragraphs>120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8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Arial Unicode MS</vt:lpstr>
      <vt:lpstr>兰米广发体</vt:lpstr>
      <vt:lpstr>兰米星空</vt:lpstr>
      <vt:lpstr>兰米斑驳岁月</vt:lpstr>
      <vt:lpstr>兰米亭台体</vt:lpstr>
      <vt:lpstr>兰米以梦为马</vt:lpstr>
      <vt:lpstr>兰米唯美等待</vt:lpstr>
      <vt:lpstr>俊美行楷拼音体</vt:lpstr>
      <vt:lpstr>兰米夏天的风</vt:lpstr>
      <vt:lpstr>华文宋体</vt:lpstr>
      <vt:lpstr>华文琥珀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点击此处输入标题</vt:lpstr>
      <vt:lpstr>感谢观看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基亚</cp:lastModifiedBy>
  <cp:revision>34</cp:revision>
  <dcterms:created xsi:type="dcterms:W3CDTF">2019-06-19T02:08:00Z</dcterms:created>
  <dcterms:modified xsi:type="dcterms:W3CDTF">2021-12-21T04:39:54Z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